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1" r:id="rId1"/>
  </p:sldMasterIdLst>
  <p:notesMasterIdLst>
    <p:notesMasterId r:id="rId38"/>
  </p:notesMasterIdLst>
  <p:sldIdLst>
    <p:sldId id="257" r:id="rId2"/>
    <p:sldId id="330" r:id="rId3"/>
    <p:sldId id="335" r:id="rId4"/>
    <p:sldId id="306" r:id="rId5"/>
    <p:sldId id="324" r:id="rId6"/>
    <p:sldId id="327" r:id="rId7"/>
    <p:sldId id="328" r:id="rId8"/>
    <p:sldId id="336" r:id="rId9"/>
    <p:sldId id="337" r:id="rId10"/>
    <p:sldId id="338" r:id="rId11"/>
    <p:sldId id="339" r:id="rId12"/>
    <p:sldId id="331" r:id="rId13"/>
    <p:sldId id="332" r:id="rId14"/>
    <p:sldId id="340" r:id="rId15"/>
    <p:sldId id="341" r:id="rId16"/>
    <p:sldId id="342" r:id="rId17"/>
    <p:sldId id="343" r:id="rId18"/>
    <p:sldId id="344" r:id="rId19"/>
    <p:sldId id="345" r:id="rId20"/>
    <p:sldId id="346" r:id="rId21"/>
    <p:sldId id="347" r:id="rId22"/>
    <p:sldId id="348" r:id="rId23"/>
    <p:sldId id="333" r:id="rId24"/>
    <p:sldId id="334" r:id="rId25"/>
    <p:sldId id="349" r:id="rId26"/>
    <p:sldId id="350" r:id="rId27"/>
    <p:sldId id="351" r:id="rId28"/>
    <p:sldId id="352" r:id="rId29"/>
    <p:sldId id="353" r:id="rId30"/>
    <p:sldId id="354" r:id="rId31"/>
    <p:sldId id="355" r:id="rId32"/>
    <p:sldId id="356" r:id="rId33"/>
    <p:sldId id="357" r:id="rId34"/>
    <p:sldId id="358" r:id="rId35"/>
    <p:sldId id="359" r:id="rId36"/>
    <p:sldId id="360" r:id="rId3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110"/>
    <p:restoredTop sz="94650"/>
  </p:normalViewPr>
  <p:slideViewPr>
    <p:cSldViewPr>
      <p:cViewPr varScale="1">
        <p:scale>
          <a:sx n="160" d="100"/>
          <a:sy n="160" d="100"/>
        </p:scale>
        <p:origin x="176" y="416"/>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10/18/21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259057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30754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586746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7302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6325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82339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00956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09468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accent1">
                    <a:lumMod val="50000"/>
                  </a:schemeClr>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87951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8490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339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10/18/21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931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10/18/21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87622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10/18/21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72574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8518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Tree>
    <p:extLst>
      <p:ext uri="{BB962C8B-B14F-4D97-AF65-F5344CB8AC3E}">
        <p14:creationId xmlns:p14="http://schemas.microsoft.com/office/powerpoint/2010/main" val="298793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10/18/21</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403701330"/>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 id="2147483904" r:id="rId13"/>
    <p:sldLayoutId id="2147483905" r:id="rId14"/>
    <p:sldLayoutId id="2147483906" r:id="rId15"/>
    <p:sldLayoutId id="2147483907"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r="681" b="14335"/>
          <a:stretch/>
        </p:blipFill>
        <p:spPr>
          <a:xfrm>
            <a:off x="-36511" y="-15433"/>
            <a:ext cx="9217024" cy="5179471"/>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446288"/>
            <a:ext cx="3276600" cy="2308324"/>
          </a:xfrm>
          <a:prstGeom prst="rect">
            <a:avLst/>
          </a:prstGeom>
          <a:noFill/>
        </p:spPr>
        <p:txBody>
          <a:bodyPr wrap="square" rtlCol="0">
            <a:spAutoFit/>
          </a:bodyPr>
          <a:lstStyle/>
          <a:p>
            <a:pPr algn="ctr"/>
            <a:r>
              <a:rPr lang="en-US" sz="3600" b="1" dirty="0">
                <a:latin typeface="Calibri" panose="020F0502020204030204" pitchFamily="34" charset="0"/>
                <a:cs typeface="Calibri" panose="020F0502020204030204" pitchFamily="34" charset="0"/>
              </a:rPr>
              <a:t>Building Your Self-esteem And Self-confidence</a:t>
            </a:r>
            <a:endParaRPr lang="en-ID" sz="36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059582"/>
            <a:ext cx="5328592" cy="3096344"/>
          </a:xfrm>
        </p:spPr>
        <p:txBody>
          <a:bodyPr>
            <a:normAutofit/>
          </a:bodyPr>
          <a:lstStyle/>
          <a:p>
            <a:pPr marL="342900" lvl="0" indent="-342900">
              <a:buFont typeface="Arial" panose="020B0604020202020204" pitchFamily="34" charset="0"/>
              <a:buChar char="•"/>
            </a:pPr>
            <a:r>
              <a:rPr lang="en-US" b="1" dirty="0"/>
              <a:t>Openness to try new things</a:t>
            </a:r>
            <a:r>
              <a:rPr lang="en-US" dirty="0"/>
              <a:t>:</a:t>
            </a:r>
            <a:br>
              <a:rPr lang="en-US" dirty="0"/>
            </a:br>
            <a:r>
              <a:rPr lang="en-US" dirty="0"/>
              <a:t>When you have confidence in who you are and the things you can do, you'll find it a whole lot easier to put yourself out there; whether you're signing up for a cooking class or applying for a promotion. </a:t>
            </a:r>
            <a:endParaRPr lang="en-ID" dirty="0"/>
          </a:p>
        </p:txBody>
      </p:sp>
    </p:spTree>
    <p:extLst>
      <p:ext uri="{BB962C8B-B14F-4D97-AF65-F5344CB8AC3E}">
        <p14:creationId xmlns:p14="http://schemas.microsoft.com/office/powerpoint/2010/main" val="287621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419622"/>
            <a:ext cx="5328592" cy="3096344"/>
          </a:xfrm>
        </p:spPr>
        <p:txBody>
          <a:bodyPr>
            <a:normAutofit/>
          </a:bodyPr>
          <a:lstStyle/>
          <a:p>
            <a:pPr marL="342900" lvl="0" indent="-342900">
              <a:buFont typeface="Arial" panose="020B0604020202020204" pitchFamily="34" charset="0"/>
              <a:buChar char="•"/>
            </a:pPr>
            <a:r>
              <a:rPr lang="en-US" b="1" dirty="0"/>
              <a:t>Resilience</a:t>
            </a:r>
            <a:r>
              <a:rPr lang="en-US" dirty="0"/>
              <a:t>: As we go through life, there are some adversities and challenges we're bound to face, and our ability to bounce back from them is determined by our resilience level.</a:t>
            </a:r>
            <a:r>
              <a:rPr lang="en-ID" dirty="0"/>
              <a:t> </a:t>
            </a:r>
          </a:p>
        </p:txBody>
      </p:sp>
    </p:spTree>
    <p:extLst>
      <p:ext uri="{BB962C8B-B14F-4D97-AF65-F5344CB8AC3E}">
        <p14:creationId xmlns:p14="http://schemas.microsoft.com/office/powerpoint/2010/main" val="266285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04819" y="987574"/>
            <a:ext cx="6447501" cy="530374"/>
          </a:xfrm>
        </p:spPr>
        <p:txBody>
          <a:bodyPr>
            <a:normAutofit/>
          </a:bodyPr>
          <a:lstStyle/>
          <a:p>
            <a:r>
              <a:rPr lang="en-US" dirty="0"/>
              <a:t>Ways To Build Your Self-Confidence</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04819" y="1563638"/>
            <a:ext cx="5151357" cy="2736304"/>
          </a:xfrm>
        </p:spPr>
        <p:txBody>
          <a:bodyPr>
            <a:normAutofit/>
          </a:bodyPr>
          <a:lstStyle/>
          <a:p>
            <a:r>
              <a:rPr lang="en-US" b="1" dirty="0"/>
              <a:t>Stop comparing yourself to others</a:t>
            </a:r>
            <a:r>
              <a:rPr lang="en-US" dirty="0"/>
              <a:t>. Comparisons aren’t healthy; comparing your friends' income to your salary or comparing your look to that of your friends on Facebook will do you more harm than good. </a:t>
            </a:r>
            <a:endParaRPr lang="en-ID" dirty="0"/>
          </a:p>
        </p:txBody>
      </p:sp>
    </p:spTree>
    <p:extLst>
      <p:ext uri="{BB962C8B-B14F-4D97-AF65-F5344CB8AC3E}">
        <p14:creationId xmlns:p14="http://schemas.microsoft.com/office/powerpoint/2010/main" val="721059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707654"/>
            <a:ext cx="3816424" cy="2160240"/>
          </a:xfrm>
        </p:spPr>
        <p:txBody>
          <a:bodyPr>
            <a:normAutofit/>
          </a:bodyPr>
          <a:lstStyle/>
          <a:p>
            <a:pPr algn="ctr"/>
            <a:r>
              <a:rPr lang="en-US" dirty="0"/>
              <a:t>Always remind yourself of your successes and strengths whenever you feel envious of someone else’s life. </a:t>
            </a:r>
            <a:endParaRPr lang="en-ID" dirty="0"/>
          </a:p>
        </p:txBody>
      </p:sp>
    </p:spTree>
    <p:extLst>
      <p:ext uri="{BB962C8B-B14F-4D97-AF65-F5344CB8AC3E}">
        <p14:creationId xmlns:p14="http://schemas.microsoft.com/office/powerpoint/2010/main" val="3931853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419622"/>
            <a:ext cx="4176464" cy="2160240"/>
          </a:xfrm>
        </p:spPr>
        <p:txBody>
          <a:bodyPr>
            <a:normAutofit/>
          </a:bodyPr>
          <a:lstStyle/>
          <a:p>
            <a:pPr algn="ctr"/>
            <a:r>
              <a:rPr lang="en-US" b="1" dirty="0"/>
              <a:t>Surround yourself with positive people</a:t>
            </a:r>
            <a:r>
              <a:rPr lang="en-US" dirty="0"/>
              <a:t>. You may want to take time to clearly scrutinize those that surround you.</a:t>
            </a:r>
            <a:r>
              <a:rPr lang="en-ID" dirty="0"/>
              <a:t> </a:t>
            </a:r>
          </a:p>
        </p:txBody>
      </p:sp>
    </p:spTree>
    <p:extLst>
      <p:ext uri="{BB962C8B-B14F-4D97-AF65-F5344CB8AC3E}">
        <p14:creationId xmlns:p14="http://schemas.microsoft.com/office/powerpoint/2010/main" val="533028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275606"/>
            <a:ext cx="5544616" cy="3096344"/>
          </a:xfrm>
        </p:spPr>
        <p:txBody>
          <a:bodyPr>
            <a:normAutofit/>
          </a:bodyPr>
          <a:lstStyle/>
          <a:p>
            <a:pPr algn="ctr"/>
            <a:r>
              <a:rPr lang="en-US" dirty="0"/>
              <a:t>People who love you and want the best for you are those you should surround yourself with and note that your attitudes and thoughts about what you think of yourself can be influenced by the people you spend time with. </a:t>
            </a:r>
            <a:endParaRPr lang="en-ID" dirty="0"/>
          </a:p>
        </p:txBody>
      </p:sp>
    </p:spTree>
    <p:extLst>
      <p:ext uri="{BB962C8B-B14F-4D97-AF65-F5344CB8AC3E}">
        <p14:creationId xmlns:p14="http://schemas.microsoft.com/office/powerpoint/2010/main" val="1985823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203598"/>
            <a:ext cx="4752528" cy="2520280"/>
          </a:xfrm>
        </p:spPr>
        <p:txBody>
          <a:bodyPr>
            <a:normAutofit/>
          </a:bodyPr>
          <a:lstStyle/>
          <a:p>
            <a:pPr algn="ctr"/>
            <a:r>
              <a:rPr lang="en-US" b="1" dirty="0"/>
              <a:t>Take care of your body</a:t>
            </a:r>
            <a:r>
              <a:rPr lang="en-US" dirty="0"/>
              <a:t>. </a:t>
            </a:r>
            <a:br>
              <a:rPr lang="en-US" dirty="0"/>
            </a:br>
            <a:r>
              <a:rPr lang="en-US" dirty="0"/>
              <a:t>You'll naturally feel more confident when you engage your mind, body, and spirit in something positive by practicing self-care. </a:t>
            </a:r>
            <a:endParaRPr lang="en-ID" dirty="0"/>
          </a:p>
        </p:txBody>
      </p:sp>
    </p:spTree>
    <p:extLst>
      <p:ext uri="{BB962C8B-B14F-4D97-AF65-F5344CB8AC3E}">
        <p14:creationId xmlns:p14="http://schemas.microsoft.com/office/powerpoint/2010/main" val="2644929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347614"/>
            <a:ext cx="4248472" cy="2376264"/>
          </a:xfrm>
        </p:spPr>
        <p:txBody>
          <a:bodyPr>
            <a:normAutofit/>
          </a:bodyPr>
          <a:lstStyle/>
          <a:p>
            <a:pPr algn="ctr"/>
            <a:r>
              <a:rPr lang="en-US" dirty="0"/>
              <a:t>Some of these self-care practices that can help you boost your levels of self-confidence include regular sleep, meditation, exercise, and eating well. </a:t>
            </a:r>
            <a:endParaRPr lang="en-ID" dirty="0"/>
          </a:p>
        </p:txBody>
      </p:sp>
    </p:spTree>
    <p:extLst>
      <p:ext uri="{BB962C8B-B14F-4D97-AF65-F5344CB8AC3E}">
        <p14:creationId xmlns:p14="http://schemas.microsoft.com/office/powerpoint/2010/main" val="1605460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347614"/>
            <a:ext cx="4824536" cy="2664296"/>
          </a:xfrm>
        </p:spPr>
        <p:txBody>
          <a:bodyPr>
            <a:normAutofit/>
          </a:bodyPr>
          <a:lstStyle/>
          <a:p>
            <a:pPr algn="ctr"/>
            <a:r>
              <a:rPr lang="en-US" b="1" dirty="0"/>
              <a:t>Be kind to yourself</a:t>
            </a:r>
            <a:r>
              <a:rPr lang="en-US" dirty="0"/>
              <a:t>. Stop being too hard on yourself. Be kind to yourself because whatever happens to you in life, you'll one day realize that you're all that you've got. </a:t>
            </a:r>
            <a:endParaRPr lang="en-ID" dirty="0"/>
          </a:p>
        </p:txBody>
      </p:sp>
    </p:spTree>
    <p:extLst>
      <p:ext uri="{BB962C8B-B14F-4D97-AF65-F5344CB8AC3E}">
        <p14:creationId xmlns:p14="http://schemas.microsoft.com/office/powerpoint/2010/main" val="1567205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347614"/>
            <a:ext cx="4104456" cy="2304256"/>
          </a:xfrm>
        </p:spPr>
        <p:txBody>
          <a:bodyPr>
            <a:normAutofit/>
          </a:bodyPr>
          <a:lstStyle/>
          <a:p>
            <a:pPr algn="ctr"/>
            <a:r>
              <a:rPr lang="en-US" b="1" dirty="0"/>
              <a:t>Practice positive self-talk</a:t>
            </a:r>
            <a:r>
              <a:rPr lang="en-US" dirty="0"/>
              <a:t>.</a:t>
            </a:r>
            <a:br>
              <a:rPr lang="en-US" dirty="0"/>
            </a:br>
            <a:r>
              <a:rPr lang="en-US" dirty="0"/>
              <a:t>Your confidence can be lessened and your abilities can be limited when you practice negative self-talk.</a:t>
            </a:r>
            <a:r>
              <a:rPr lang="en-ID" dirty="0"/>
              <a:t> </a:t>
            </a:r>
          </a:p>
        </p:txBody>
      </p:sp>
    </p:spTree>
    <p:extLst>
      <p:ext uri="{BB962C8B-B14F-4D97-AF65-F5344CB8AC3E}">
        <p14:creationId xmlns:p14="http://schemas.microsoft.com/office/powerpoint/2010/main" val="1327737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491630"/>
            <a:ext cx="4104456" cy="2448272"/>
          </a:xfrm>
        </p:spPr>
        <p:txBody>
          <a:bodyPr>
            <a:normAutofit/>
          </a:bodyPr>
          <a:lstStyle/>
          <a:p>
            <a:pPr algn="ctr"/>
            <a:r>
              <a:rPr lang="en-US" dirty="0"/>
              <a:t>You stand a high chance of becoming successful in both your professional and personal life if you have a healthy level of self-confidence. </a:t>
            </a:r>
            <a:endParaRPr lang="en-ID" dirty="0"/>
          </a:p>
        </p:txBody>
      </p:sp>
    </p:spTree>
    <p:extLst>
      <p:ext uri="{BB962C8B-B14F-4D97-AF65-F5344CB8AC3E}">
        <p14:creationId xmlns:p14="http://schemas.microsoft.com/office/powerpoint/2010/main" val="2132472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275606"/>
            <a:ext cx="4608512" cy="3096344"/>
          </a:xfrm>
        </p:spPr>
        <p:txBody>
          <a:bodyPr>
            <a:normAutofit/>
          </a:bodyPr>
          <a:lstStyle/>
          <a:p>
            <a:pPr algn="ctr"/>
            <a:r>
              <a:rPr lang="en-US" dirty="0"/>
              <a:t>So, make sure you tell yourself that "at least I learned something" or "I can do better next time" whenever you make a mistake, rather than telling yourself that "I can do nothing right". </a:t>
            </a:r>
            <a:endParaRPr lang="en-ID" dirty="0"/>
          </a:p>
        </p:txBody>
      </p:sp>
    </p:spTree>
    <p:extLst>
      <p:ext uri="{BB962C8B-B14F-4D97-AF65-F5344CB8AC3E}">
        <p14:creationId xmlns:p14="http://schemas.microsoft.com/office/powerpoint/2010/main" val="2857438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419622"/>
            <a:ext cx="4464496" cy="2448272"/>
          </a:xfrm>
        </p:spPr>
        <p:txBody>
          <a:bodyPr>
            <a:normAutofit/>
          </a:bodyPr>
          <a:lstStyle/>
          <a:p>
            <a:pPr algn="ctr"/>
            <a:r>
              <a:rPr lang="en-US" b="1" dirty="0"/>
              <a:t>Face your fears</a:t>
            </a:r>
            <a:r>
              <a:rPr lang="en-US" dirty="0"/>
              <a:t>. This is all what this video course is all about.</a:t>
            </a:r>
            <a:r>
              <a:rPr lang="en-ID" dirty="0"/>
              <a:t> </a:t>
            </a:r>
            <a:r>
              <a:rPr lang="en-US" dirty="0"/>
              <a:t>Facing your fears head-on is a great way to build your confidence. </a:t>
            </a:r>
            <a:endParaRPr lang="en-ID" dirty="0"/>
          </a:p>
        </p:txBody>
      </p:sp>
    </p:spTree>
    <p:extLst>
      <p:ext uri="{BB962C8B-B14F-4D97-AF65-F5344CB8AC3E}">
        <p14:creationId xmlns:p14="http://schemas.microsoft.com/office/powerpoint/2010/main" val="1238525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203598"/>
            <a:ext cx="4176464" cy="2592288"/>
          </a:xfrm>
        </p:spPr>
        <p:txBody>
          <a:bodyPr>
            <a:normAutofit/>
          </a:bodyPr>
          <a:lstStyle/>
          <a:p>
            <a:pPr algn="ctr"/>
            <a:r>
              <a:rPr lang="en-US" dirty="0"/>
              <a:t>Most people fear a lot and it's simply because of their lack of confidence but you can gain confidence in yourself when you try difficult things and face your fears. </a:t>
            </a:r>
            <a:endParaRPr lang="en-ID" dirty="0"/>
          </a:p>
        </p:txBody>
      </p:sp>
    </p:spTree>
    <p:extLst>
      <p:ext uri="{BB962C8B-B14F-4D97-AF65-F5344CB8AC3E}">
        <p14:creationId xmlns:p14="http://schemas.microsoft.com/office/powerpoint/2010/main" val="3462076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860803" y="1203598"/>
            <a:ext cx="6447501" cy="530374"/>
          </a:xfrm>
        </p:spPr>
        <p:txBody>
          <a:bodyPr>
            <a:normAutofit/>
          </a:bodyPr>
          <a:lstStyle/>
          <a:p>
            <a:r>
              <a:rPr lang="en-US" dirty="0"/>
              <a:t>Simple Ways To Boost Your Self-Esteem</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860803" y="1779662"/>
            <a:ext cx="5367381" cy="2376264"/>
          </a:xfrm>
        </p:spPr>
        <p:txBody>
          <a:bodyPr>
            <a:normAutofit/>
          </a:bodyPr>
          <a:lstStyle/>
          <a:p>
            <a:r>
              <a:rPr lang="en-US" b="1" dirty="0"/>
              <a:t>1. Master a new skill</a:t>
            </a:r>
            <a:r>
              <a:rPr lang="en-US" dirty="0"/>
              <a:t>. Your competency increases when you become better at something that corresponds with your talents and interests. You'll enjoy an extra boost in your self-esteem. </a:t>
            </a:r>
            <a:endParaRPr lang="en-ID" dirty="0"/>
          </a:p>
        </p:txBody>
      </p:sp>
    </p:spTree>
    <p:extLst>
      <p:ext uri="{BB962C8B-B14F-4D97-AF65-F5344CB8AC3E}">
        <p14:creationId xmlns:p14="http://schemas.microsoft.com/office/powerpoint/2010/main" val="3949808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9"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771550"/>
            <a:ext cx="4248472" cy="1656184"/>
          </a:xfrm>
        </p:spPr>
        <p:txBody>
          <a:bodyPr>
            <a:normAutofit/>
          </a:bodyPr>
          <a:lstStyle/>
          <a:p>
            <a:r>
              <a:rPr lang="en-US" b="1" dirty="0"/>
              <a:t>2. List your accomplishments</a:t>
            </a:r>
            <a:r>
              <a:rPr lang="en-US" dirty="0"/>
              <a:t>. No matter how little your accomplishments may have been, list them.</a:t>
            </a:r>
            <a:r>
              <a:rPr lang="en-ID" dirty="0"/>
              <a:t> </a:t>
            </a:r>
          </a:p>
        </p:txBody>
      </p:sp>
      <p:pic>
        <p:nvPicPr>
          <p:cNvPr id="2050" name="Picture 2" descr="Confident People Never Do These 10 Things - David Avocado Wolfe">
            <a:extLst>
              <a:ext uri="{FF2B5EF4-FFF2-40B4-BE49-F238E27FC236}">
                <a16:creationId xmlns:a16="http://schemas.microsoft.com/office/drawing/2014/main" id="{8459CC82-B320-824C-B93B-2329440295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6984" y="2704155"/>
            <a:ext cx="2645816" cy="1385838"/>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2314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843558"/>
            <a:ext cx="4536504" cy="1440160"/>
          </a:xfrm>
        </p:spPr>
        <p:txBody>
          <a:bodyPr>
            <a:normAutofit/>
          </a:bodyPr>
          <a:lstStyle/>
          <a:p>
            <a:pPr algn="ctr"/>
            <a:r>
              <a:rPr lang="en-US" dirty="0"/>
              <a:t>Whenever you need to get something done and you feel low, review this list. </a:t>
            </a:r>
            <a:endParaRPr lang="en-ID" dirty="0"/>
          </a:p>
        </p:txBody>
      </p:sp>
      <p:pic>
        <p:nvPicPr>
          <p:cNvPr id="3074" name="Picture 2" descr="How to Recognize Truly Confident People - Conselium Compliance Search">
            <a:extLst>
              <a:ext uri="{FF2B5EF4-FFF2-40B4-BE49-F238E27FC236}">
                <a16:creationId xmlns:a16="http://schemas.microsoft.com/office/drawing/2014/main" id="{48CFCE6A-BEAC-DD48-9278-6C59BBC684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3084" y="2283718"/>
            <a:ext cx="2561647" cy="1377330"/>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8510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 calcmode="lin" valueType="num">
                                      <p:cBhvr additive="base">
                                        <p:cTn id="10" dur="500" fill="hold"/>
                                        <p:tgtEl>
                                          <p:spTgt spid="3074"/>
                                        </p:tgtEl>
                                        <p:attrNameLst>
                                          <p:attrName>ppt_x</p:attrName>
                                        </p:attrNameLst>
                                      </p:cBhvr>
                                      <p:tavLst>
                                        <p:tav tm="0">
                                          <p:val>
                                            <p:strVal val="#ppt_x"/>
                                          </p:val>
                                        </p:tav>
                                        <p:tav tm="100000">
                                          <p:val>
                                            <p:strVal val="#ppt_x"/>
                                          </p:val>
                                        </p:tav>
                                      </p:tavLst>
                                    </p:anim>
                                    <p:anim calcmode="lin" valueType="num">
                                      <p:cBhvr additive="base">
                                        <p:cTn id="11"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563638"/>
            <a:ext cx="4248472" cy="2808312"/>
          </a:xfrm>
        </p:spPr>
        <p:txBody>
          <a:bodyPr>
            <a:normAutofit/>
          </a:bodyPr>
          <a:lstStyle/>
          <a:p>
            <a:r>
              <a:rPr lang="en-US" b="1" dirty="0"/>
              <a:t>3. Do something creative</a:t>
            </a:r>
            <a:r>
              <a:rPr lang="en-US" dirty="0"/>
              <a:t>.</a:t>
            </a:r>
            <a:br>
              <a:rPr lang="en-US" dirty="0"/>
            </a:br>
            <a:r>
              <a:rPr lang="en-US" dirty="0"/>
              <a:t>Sign up for a community theater production, take a dance class, write a story or poem, or pull out your old guitar. </a:t>
            </a:r>
            <a:endParaRPr lang="en-ID" dirty="0"/>
          </a:p>
        </p:txBody>
      </p:sp>
    </p:spTree>
    <p:extLst>
      <p:ext uri="{BB962C8B-B14F-4D97-AF65-F5344CB8AC3E}">
        <p14:creationId xmlns:p14="http://schemas.microsoft.com/office/powerpoint/2010/main" val="4099738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563638"/>
            <a:ext cx="4248472" cy="2808312"/>
          </a:xfrm>
        </p:spPr>
        <p:txBody>
          <a:bodyPr>
            <a:normAutofit/>
          </a:bodyPr>
          <a:lstStyle/>
          <a:p>
            <a:r>
              <a:rPr lang="en-US" b="1" dirty="0"/>
              <a:t>4. Get clear on your values</a:t>
            </a:r>
            <a:r>
              <a:rPr lang="en-US" dirty="0"/>
              <a:t>. You'll be more confident when you know what you stand for. Determine what your values are and examine them scrupulously. </a:t>
            </a:r>
            <a:endParaRPr lang="en-ID" dirty="0"/>
          </a:p>
        </p:txBody>
      </p:sp>
    </p:spTree>
    <p:extLst>
      <p:ext uri="{BB962C8B-B14F-4D97-AF65-F5344CB8AC3E}">
        <p14:creationId xmlns:p14="http://schemas.microsoft.com/office/powerpoint/2010/main" val="2442875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707654"/>
            <a:ext cx="4680520" cy="2808312"/>
          </a:xfrm>
        </p:spPr>
        <p:txBody>
          <a:bodyPr>
            <a:normAutofit/>
          </a:bodyPr>
          <a:lstStyle/>
          <a:p>
            <a:r>
              <a:rPr lang="en-US" b="1" dirty="0"/>
              <a:t>5. Challenge your limiting beliefs</a:t>
            </a:r>
            <a:r>
              <a:rPr lang="en-US" dirty="0"/>
              <a:t>. Erroneous beliefs will always try to engulf your mind to limit you but don't let them thrive. </a:t>
            </a:r>
            <a:endParaRPr lang="en-ID" dirty="0"/>
          </a:p>
        </p:txBody>
      </p:sp>
    </p:spTree>
    <p:extLst>
      <p:ext uri="{BB962C8B-B14F-4D97-AF65-F5344CB8AC3E}">
        <p14:creationId xmlns:p14="http://schemas.microsoft.com/office/powerpoint/2010/main" val="4135912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964608"/>
            <a:ext cx="5256584" cy="1224136"/>
          </a:xfrm>
        </p:spPr>
        <p:txBody>
          <a:bodyPr>
            <a:normAutofit/>
          </a:bodyPr>
          <a:lstStyle/>
          <a:p>
            <a:r>
              <a:rPr lang="en-US" b="1" dirty="0"/>
              <a:t>6. Stand at the edge of your comfort zone</a:t>
            </a:r>
            <a:r>
              <a:rPr lang="en-US" dirty="0"/>
              <a:t>. The edge of your comfort zone is where your confidence begins. </a:t>
            </a:r>
            <a:endParaRPr lang="en-ID" dirty="0"/>
          </a:p>
        </p:txBody>
      </p:sp>
      <p:pic>
        <p:nvPicPr>
          <p:cNvPr id="4098" name="Picture 2" descr="How To Be The Most Confident Person In The World - Personal Excellence">
            <a:extLst>
              <a:ext uri="{FF2B5EF4-FFF2-40B4-BE49-F238E27FC236}">
                <a16:creationId xmlns:a16="http://schemas.microsoft.com/office/drawing/2014/main" id="{38255B28-B864-6543-B404-CA5D1475E6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2404768"/>
            <a:ext cx="2520280" cy="1679150"/>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1357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 calcmode="lin" valueType="num">
                                      <p:cBhvr additive="base">
                                        <p:cTn id="10" dur="500" fill="hold"/>
                                        <p:tgtEl>
                                          <p:spTgt spid="4098"/>
                                        </p:tgtEl>
                                        <p:attrNameLst>
                                          <p:attrName>ppt_x</p:attrName>
                                        </p:attrNameLst>
                                      </p:cBhvr>
                                      <p:tavLst>
                                        <p:tav tm="0">
                                          <p:val>
                                            <p:strVal val="#ppt_x"/>
                                          </p:val>
                                        </p:tav>
                                        <p:tav tm="100000">
                                          <p:val>
                                            <p:strVal val="#ppt_x"/>
                                          </p:val>
                                        </p:tav>
                                      </p:tavLst>
                                    </p:anim>
                                    <p:anim calcmode="lin" valueType="num">
                                      <p:cBhvr additive="base">
                                        <p:cTn id="11"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203598"/>
            <a:ext cx="5400600" cy="2736304"/>
          </a:xfrm>
        </p:spPr>
        <p:txBody>
          <a:bodyPr>
            <a:normAutofit/>
          </a:bodyPr>
          <a:lstStyle/>
          <a:p>
            <a:pPr algn="ctr"/>
            <a:r>
              <a:rPr lang="en-US" dirty="0"/>
              <a:t>Just as it's important for you to have a healthy level of self-confidence, it's also crucial that you work on your self-esteem because if you don't, it will get you plunged and immersed in erroneously damaging beliefs.</a:t>
            </a:r>
            <a:r>
              <a:rPr lang="en-ID" dirty="0"/>
              <a:t> </a:t>
            </a:r>
          </a:p>
        </p:txBody>
      </p:sp>
    </p:spTree>
    <p:extLst>
      <p:ext uri="{BB962C8B-B14F-4D97-AF65-F5344CB8AC3E}">
        <p14:creationId xmlns:p14="http://schemas.microsoft.com/office/powerpoint/2010/main" val="118811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936768"/>
            <a:ext cx="4248472" cy="1224136"/>
          </a:xfrm>
        </p:spPr>
        <p:txBody>
          <a:bodyPr>
            <a:normAutofit/>
          </a:bodyPr>
          <a:lstStyle/>
          <a:p>
            <a:pPr algn="ctr"/>
            <a:r>
              <a:rPr lang="en-US" dirty="0"/>
              <a:t>Move to the edge of your comfort zone and stretch yourself. </a:t>
            </a:r>
            <a:endParaRPr lang="en-ID" dirty="0"/>
          </a:p>
        </p:txBody>
      </p:sp>
      <p:pic>
        <p:nvPicPr>
          <p:cNvPr id="5122" name="Picture 2" descr="18 Tips to Build Bullet-Proof Confidence at Work">
            <a:extLst>
              <a:ext uri="{FF2B5EF4-FFF2-40B4-BE49-F238E27FC236}">
                <a16:creationId xmlns:a16="http://schemas.microsoft.com/office/drawing/2014/main" id="{23E0A4B5-5691-E84C-9CA7-0BFD22EF7E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9194" y="2376928"/>
            <a:ext cx="2641476" cy="1490966"/>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4165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5122"/>
                                        </p:tgtEl>
                                        <p:attrNameLst>
                                          <p:attrName>style.visibility</p:attrName>
                                        </p:attrNameLst>
                                      </p:cBhvr>
                                      <p:to>
                                        <p:strVal val="visible"/>
                                      </p:to>
                                    </p:set>
                                    <p:anim calcmode="lin" valueType="num">
                                      <p:cBhvr additive="base">
                                        <p:cTn id="10" dur="500" fill="hold"/>
                                        <p:tgtEl>
                                          <p:spTgt spid="5122"/>
                                        </p:tgtEl>
                                        <p:attrNameLst>
                                          <p:attrName>ppt_x</p:attrName>
                                        </p:attrNameLst>
                                      </p:cBhvr>
                                      <p:tavLst>
                                        <p:tav tm="0">
                                          <p:val>
                                            <p:strVal val="#ppt_x"/>
                                          </p:val>
                                        </p:tav>
                                        <p:tav tm="100000">
                                          <p:val>
                                            <p:strVal val="#ppt_x"/>
                                          </p:val>
                                        </p:tav>
                                      </p:tavLst>
                                    </p:anim>
                                    <p:anim calcmode="lin" valueType="num">
                                      <p:cBhvr additive="base">
                                        <p:cTn id="11"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275606"/>
            <a:ext cx="4248472" cy="2088232"/>
          </a:xfrm>
        </p:spPr>
        <p:txBody>
          <a:bodyPr>
            <a:normAutofit/>
          </a:bodyPr>
          <a:lstStyle/>
          <a:p>
            <a:r>
              <a:rPr lang="en-US" b="1" dirty="0"/>
              <a:t>7. Help someone</a:t>
            </a:r>
            <a:r>
              <a:rPr lang="en-US" dirty="0"/>
              <a:t>.</a:t>
            </a:r>
            <a:br>
              <a:rPr lang="en-US" dirty="0"/>
            </a:br>
            <a:r>
              <a:rPr lang="en-US" dirty="0"/>
              <a:t>Offer something you do well as a gift to someone.</a:t>
            </a:r>
            <a:r>
              <a:rPr lang="en-ID" dirty="0"/>
              <a:t> </a:t>
            </a:r>
            <a:r>
              <a:rPr lang="en-US" dirty="0"/>
              <a:t>Help others by using your abilities, skills, and talents. </a:t>
            </a:r>
            <a:endParaRPr lang="en-ID" dirty="0"/>
          </a:p>
          <a:p>
            <a:endParaRPr lang="en-ID" dirty="0"/>
          </a:p>
        </p:txBody>
      </p:sp>
    </p:spTree>
    <p:extLst>
      <p:ext uri="{BB962C8B-B14F-4D97-AF65-F5344CB8AC3E}">
        <p14:creationId xmlns:p14="http://schemas.microsoft.com/office/powerpoint/2010/main" val="1749335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563638"/>
            <a:ext cx="4248472" cy="2808312"/>
          </a:xfrm>
        </p:spPr>
        <p:txBody>
          <a:bodyPr>
            <a:normAutofit/>
          </a:bodyPr>
          <a:lstStyle/>
          <a:p>
            <a:r>
              <a:rPr lang="en-US" b="1" dirty="0"/>
              <a:t>8. Heal your past</a:t>
            </a:r>
            <a:r>
              <a:rPr lang="en-US" dirty="0"/>
              <a:t>. Moving into the future confidently can be made easy when you decide to heal the past by seeking the support of a trained counselor. </a:t>
            </a:r>
            <a:endParaRPr lang="en-ID" dirty="0"/>
          </a:p>
        </p:txBody>
      </p:sp>
    </p:spTree>
    <p:extLst>
      <p:ext uri="{BB962C8B-B14F-4D97-AF65-F5344CB8AC3E}">
        <p14:creationId xmlns:p14="http://schemas.microsoft.com/office/powerpoint/2010/main" val="3356739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563638"/>
            <a:ext cx="4248472" cy="2808312"/>
          </a:xfrm>
        </p:spPr>
        <p:txBody>
          <a:bodyPr>
            <a:normAutofit/>
          </a:bodyPr>
          <a:lstStyle/>
          <a:p>
            <a:pPr algn="ctr"/>
            <a:r>
              <a:rPr lang="en-US" dirty="0"/>
              <a:t>However, you can stay trapped in low self-esteem if you let unresolved issues and drama clog you down. </a:t>
            </a:r>
            <a:endParaRPr lang="en-ID" dirty="0"/>
          </a:p>
        </p:txBody>
      </p:sp>
    </p:spTree>
    <p:extLst>
      <p:ext uri="{BB962C8B-B14F-4D97-AF65-F5344CB8AC3E}">
        <p14:creationId xmlns:p14="http://schemas.microsoft.com/office/powerpoint/2010/main" val="3782850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563638"/>
            <a:ext cx="4248472" cy="2808312"/>
          </a:xfrm>
        </p:spPr>
        <p:txBody>
          <a:bodyPr>
            <a:normAutofit/>
          </a:bodyPr>
          <a:lstStyle/>
          <a:p>
            <a:r>
              <a:rPr lang="en-US" b="1" dirty="0"/>
              <a:t>9. Stop worrying about what others think</a:t>
            </a:r>
            <a:r>
              <a:rPr lang="en-US" dirty="0"/>
              <a:t>. You'll never be free to be who you are when all you think of is what others will think of you.</a:t>
            </a:r>
            <a:r>
              <a:rPr lang="en-ID" dirty="0"/>
              <a:t> </a:t>
            </a:r>
          </a:p>
        </p:txBody>
      </p:sp>
    </p:spTree>
    <p:extLst>
      <p:ext uri="{BB962C8B-B14F-4D97-AF65-F5344CB8AC3E}">
        <p14:creationId xmlns:p14="http://schemas.microsoft.com/office/powerpoint/2010/main" val="2537116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563638"/>
            <a:ext cx="4248472" cy="2808312"/>
          </a:xfrm>
        </p:spPr>
        <p:txBody>
          <a:bodyPr>
            <a:normAutofit/>
          </a:bodyPr>
          <a:lstStyle/>
          <a:p>
            <a:pPr algn="ctr"/>
            <a:r>
              <a:rPr lang="en-US" dirty="0"/>
              <a:t>So, start making your choices based on your desires and quit getting worked up about what others will think. </a:t>
            </a:r>
            <a:endParaRPr lang="en-ID" dirty="0"/>
          </a:p>
        </p:txBody>
      </p:sp>
    </p:spTree>
    <p:extLst>
      <p:ext uri="{BB962C8B-B14F-4D97-AF65-F5344CB8AC3E}">
        <p14:creationId xmlns:p14="http://schemas.microsoft.com/office/powerpoint/2010/main" val="1380572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91630"/>
            <a:ext cx="4752528" cy="2808312"/>
          </a:xfrm>
        </p:spPr>
        <p:txBody>
          <a:bodyPr>
            <a:normAutofit/>
          </a:bodyPr>
          <a:lstStyle/>
          <a:p>
            <a:pPr algn="ctr"/>
            <a:r>
              <a:rPr lang="en-US" b="1" dirty="0"/>
              <a:t>10. Read something inspirational</a:t>
            </a:r>
            <a:r>
              <a:rPr lang="en-US" dirty="0"/>
              <a:t>. You'll feel more positive about yourself when you read something that lifts you up — this is a great way to gain more self-esteem. </a:t>
            </a:r>
            <a:endParaRPr lang="en-ID" dirty="0"/>
          </a:p>
        </p:txBody>
      </p:sp>
    </p:spTree>
    <p:extLst>
      <p:ext uri="{BB962C8B-B14F-4D97-AF65-F5344CB8AC3E}">
        <p14:creationId xmlns:p14="http://schemas.microsoft.com/office/powerpoint/2010/main" val="2550364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860803" y="1131590"/>
            <a:ext cx="6447501" cy="530374"/>
          </a:xfrm>
        </p:spPr>
        <p:txBody>
          <a:bodyPr>
            <a:normAutofit fontScale="90000"/>
          </a:bodyPr>
          <a:lstStyle/>
          <a:p>
            <a:r>
              <a:rPr lang="en-US" dirty="0"/>
              <a:t>Why Do People Experience Low Self-Esteem?</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860803" y="1707654"/>
            <a:ext cx="4071237" cy="2376264"/>
          </a:xfrm>
        </p:spPr>
        <p:txBody>
          <a:bodyPr>
            <a:normAutofit/>
          </a:bodyPr>
          <a:lstStyle/>
          <a:p>
            <a:r>
              <a:rPr lang="en-US" dirty="0"/>
              <a:t>People suffer from low self-esteem due to diverse reasons. This belief can make you encounter some difficulties in your work and personal relationship. </a:t>
            </a:r>
            <a:endParaRPr lang="en-ID" dirty="0"/>
          </a:p>
        </p:txBody>
      </p:sp>
    </p:spTree>
    <p:extLst>
      <p:ext uri="{BB962C8B-B14F-4D97-AF65-F5344CB8AC3E}">
        <p14:creationId xmlns:p14="http://schemas.microsoft.com/office/powerpoint/2010/main" val="3783913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9"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563638"/>
            <a:ext cx="4248472" cy="2808312"/>
          </a:xfrm>
        </p:spPr>
        <p:txBody>
          <a:bodyPr>
            <a:normAutofit/>
          </a:bodyPr>
          <a:lstStyle/>
          <a:p>
            <a:pPr algn="ctr"/>
            <a:r>
              <a:rPr lang="en-US" dirty="0"/>
              <a:t>Your self-esteem can also suffer negative effects if you're going through bereavement, divorce, or any other stressful life events. </a:t>
            </a:r>
            <a:endParaRPr lang="en-ID" dirty="0"/>
          </a:p>
        </p:txBody>
      </p:sp>
    </p:spTree>
    <p:extLst>
      <p:ext uri="{BB962C8B-B14F-4D97-AF65-F5344CB8AC3E}">
        <p14:creationId xmlns:p14="http://schemas.microsoft.com/office/powerpoint/2010/main" val="1903122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04819" y="1563638"/>
            <a:ext cx="6447501" cy="530374"/>
          </a:xfrm>
        </p:spPr>
        <p:txBody>
          <a:bodyPr>
            <a:normAutofit/>
          </a:bodyPr>
          <a:lstStyle/>
          <a:p>
            <a:r>
              <a:rPr lang="en-US" dirty="0"/>
              <a:t>Benefits of Self-Confidence</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04819" y="2139702"/>
            <a:ext cx="4215253" cy="2376264"/>
          </a:xfrm>
        </p:spPr>
        <p:txBody>
          <a:bodyPr>
            <a:normAutofit/>
          </a:bodyPr>
          <a:lstStyle/>
          <a:p>
            <a:r>
              <a:rPr lang="en-US" dirty="0"/>
              <a:t>There are lots of juicy benefits awaiting you when you brace up yourself to work on your self-confidence and here are some of them. </a:t>
            </a:r>
            <a:endParaRPr lang="en-ID" dirty="0"/>
          </a:p>
        </p:txBody>
      </p:sp>
    </p:spTree>
    <p:extLst>
      <p:ext uri="{BB962C8B-B14F-4D97-AF65-F5344CB8AC3E}">
        <p14:creationId xmlns:p14="http://schemas.microsoft.com/office/powerpoint/2010/main" val="2616984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2" presetClass="entr" presetSubtype="4"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635646"/>
            <a:ext cx="3888432" cy="2160240"/>
          </a:xfrm>
        </p:spPr>
        <p:txBody>
          <a:bodyPr>
            <a:normAutofit/>
          </a:bodyPr>
          <a:lstStyle/>
          <a:p>
            <a:pPr marL="342900" indent="-342900">
              <a:buFont typeface="Arial" panose="020B0604020202020204" pitchFamily="34" charset="0"/>
              <a:buChar char="•"/>
            </a:pPr>
            <a:r>
              <a:rPr lang="en-US" b="1" dirty="0"/>
              <a:t>Better performance</a:t>
            </a:r>
            <a:r>
              <a:rPr lang="en-US" dirty="0"/>
              <a:t>: When you feel confident, you stand a good chance of performing better.</a:t>
            </a:r>
            <a:r>
              <a:rPr lang="en-ID" dirty="0"/>
              <a:t> </a:t>
            </a:r>
          </a:p>
        </p:txBody>
      </p:sp>
    </p:spTree>
    <p:extLst>
      <p:ext uri="{BB962C8B-B14F-4D97-AF65-F5344CB8AC3E}">
        <p14:creationId xmlns:p14="http://schemas.microsoft.com/office/powerpoint/2010/main" val="4257021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563638"/>
            <a:ext cx="4320480" cy="3096344"/>
          </a:xfrm>
        </p:spPr>
        <p:txBody>
          <a:bodyPr>
            <a:normAutofit/>
          </a:bodyPr>
          <a:lstStyle/>
          <a:p>
            <a:pPr marL="342900" indent="-342900">
              <a:buFont typeface="Arial" panose="020B0604020202020204" pitchFamily="34" charset="0"/>
              <a:buChar char="•"/>
            </a:pPr>
            <a:r>
              <a:rPr lang="en-US" b="1" dirty="0"/>
              <a:t>Healthy relationships</a:t>
            </a:r>
            <a:r>
              <a:rPr lang="en-US" dirty="0"/>
              <a:t>:</a:t>
            </a:r>
            <a:br>
              <a:rPr lang="en-US" dirty="0"/>
            </a:br>
            <a:r>
              <a:rPr lang="en-US" dirty="0"/>
              <a:t>Self-confidence helps you understand others and love them more and it makes you love yourself more.</a:t>
            </a:r>
            <a:r>
              <a:rPr lang="en-ID" dirty="0"/>
              <a:t> </a:t>
            </a:r>
          </a:p>
        </p:txBody>
      </p:sp>
    </p:spTree>
    <p:extLst>
      <p:ext uri="{BB962C8B-B14F-4D97-AF65-F5344CB8AC3E}">
        <p14:creationId xmlns:p14="http://schemas.microsoft.com/office/powerpoint/2010/main" val="86685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843558"/>
            <a:ext cx="4680520" cy="1368152"/>
          </a:xfrm>
        </p:spPr>
        <p:txBody>
          <a:bodyPr>
            <a:normAutofit/>
          </a:bodyPr>
          <a:lstStyle/>
          <a:p>
            <a:pPr lvl="0" algn="ctr"/>
            <a:r>
              <a:rPr lang="en-US" dirty="0"/>
              <a:t>Self-confidence also strengthens you to walk out of toxic, draining, and undeserving relationships.  </a:t>
            </a:r>
            <a:endParaRPr lang="en-ID" dirty="0"/>
          </a:p>
        </p:txBody>
      </p:sp>
      <p:pic>
        <p:nvPicPr>
          <p:cNvPr id="1026" name="Picture 2" descr="8 things that set truly confident people apart from others">
            <a:extLst>
              <a:ext uri="{FF2B5EF4-FFF2-40B4-BE49-F238E27FC236}">
                <a16:creationId xmlns:a16="http://schemas.microsoft.com/office/drawing/2014/main" id="{21703411-2694-754B-899E-48139D4A6C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9996" y="2283718"/>
            <a:ext cx="2555776" cy="143762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234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par>
                                <p:cTn id="9" presetID="2" presetClass="entr" presetSubtype="4"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 calcmode="lin" valueType="num">
                                      <p:cBhvr additive="base">
                                        <p:cTn id="11" dur="500" fill="hold"/>
                                        <p:tgtEl>
                                          <p:spTgt spid="1026"/>
                                        </p:tgtEl>
                                        <p:attrNameLst>
                                          <p:attrName>ppt_x</p:attrName>
                                        </p:attrNameLst>
                                      </p:cBhvr>
                                      <p:tavLst>
                                        <p:tav tm="0">
                                          <p:val>
                                            <p:strVal val="#ppt_x"/>
                                          </p:val>
                                        </p:tav>
                                        <p:tav tm="100000">
                                          <p:val>
                                            <p:strVal val="#ppt_x"/>
                                          </p:val>
                                        </p:tav>
                                      </p:tavLst>
                                    </p:anim>
                                    <p:anim calcmode="lin" valueType="num">
                                      <p:cBhvr additive="base">
                                        <p:cTn id="12"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1207</TotalTime>
  <Words>982</Words>
  <Application>Microsoft Macintosh PowerPoint</Application>
  <PresentationFormat>On-screen Show (16:9)</PresentationFormat>
  <Paragraphs>41</Paragraphs>
  <Slides>36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Calibri</vt:lpstr>
      <vt:lpstr>Trebuchet MS</vt:lpstr>
      <vt:lpstr>Wingdings 3</vt:lpstr>
      <vt:lpstr>Facet</vt:lpstr>
      <vt:lpstr>PowerPoint Presentation</vt:lpstr>
      <vt:lpstr>PowerPoint Presentation</vt:lpstr>
      <vt:lpstr>PowerPoint Presentation</vt:lpstr>
      <vt:lpstr>Why Do People Experience Low Self-Esteem?</vt:lpstr>
      <vt:lpstr>PowerPoint Presentation</vt:lpstr>
      <vt:lpstr>Benefits of Self-Confidence</vt:lpstr>
      <vt:lpstr>PowerPoint Presentation</vt:lpstr>
      <vt:lpstr>PowerPoint Presentation</vt:lpstr>
      <vt:lpstr>PowerPoint Presentation</vt:lpstr>
      <vt:lpstr>PowerPoint Presentation</vt:lpstr>
      <vt:lpstr>PowerPoint Presentation</vt:lpstr>
      <vt:lpstr>Ways To Build Your Self-Confidence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Simple Ways To Boost Your Self-Esteem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Wahyu Susanto</cp:lastModifiedBy>
  <cp:revision>93</cp:revision>
  <dcterms:created xsi:type="dcterms:W3CDTF">2018-10-15T07:11:14Z</dcterms:created>
  <dcterms:modified xsi:type="dcterms:W3CDTF">2021-10-18T14:38:49Z</dcterms:modified>
</cp:coreProperties>
</file>