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18"/>
  </p:notesMasterIdLst>
  <p:sldIdLst>
    <p:sldId id="257" r:id="rId2"/>
    <p:sldId id="330" r:id="rId3"/>
    <p:sldId id="338" r:id="rId4"/>
    <p:sldId id="337" r:id="rId5"/>
    <p:sldId id="339" r:id="rId6"/>
    <p:sldId id="340" r:id="rId7"/>
    <p:sldId id="341" r:id="rId8"/>
    <p:sldId id="342" r:id="rId9"/>
    <p:sldId id="343" r:id="rId10"/>
    <p:sldId id="344" r:id="rId11"/>
    <p:sldId id="345" r:id="rId12"/>
    <p:sldId id="346" r:id="rId13"/>
    <p:sldId id="347" r:id="rId14"/>
    <p:sldId id="348" r:id="rId15"/>
    <p:sldId id="349" r:id="rId16"/>
    <p:sldId id="350"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10"/>
    <p:restoredTop sz="94650"/>
  </p:normalViewPr>
  <p:slideViewPr>
    <p:cSldViewPr>
      <p:cViewPr varScale="1">
        <p:scale>
          <a:sx n="160" d="100"/>
          <a:sy n="160" d="100"/>
        </p:scale>
        <p:origin x="176" y="41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10/18/21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10/18/21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10/18/21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10/18/21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10/18/21</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1" b="14335"/>
          <a:stretch/>
        </p:blipFill>
        <p:spPr>
          <a:xfrm>
            <a:off x="-36511" y="-15433"/>
            <a:ext cx="9217024" cy="5179471"/>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692509"/>
            <a:ext cx="3276600" cy="1815882"/>
          </a:xfrm>
          <a:prstGeom prst="rect">
            <a:avLst/>
          </a:prstGeom>
          <a:noFill/>
        </p:spPr>
        <p:txBody>
          <a:bodyPr wrap="square" rtlCol="0">
            <a:spAutoFit/>
          </a:bodyPr>
          <a:lstStyle/>
          <a:p>
            <a:pPr algn="ctr"/>
            <a:r>
              <a:rPr lang="en-US" sz="2800" b="1" dirty="0">
                <a:latin typeface="Calibri" panose="020F0502020204030204" pitchFamily="34" charset="0"/>
                <a:cs typeface="Calibri" panose="020F0502020204030204" pitchFamily="34" charset="0"/>
              </a:rPr>
              <a:t>Jettisoning Your Fears - 7 Ways To Turn Your Big Dream Into Reality</a:t>
            </a:r>
            <a:endParaRPr lang="en-ID" sz="28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131590"/>
            <a:ext cx="5328592" cy="3312368"/>
          </a:xfrm>
        </p:spPr>
        <p:txBody>
          <a:bodyPr>
            <a:normAutofit/>
          </a:bodyPr>
          <a:lstStyle/>
          <a:p>
            <a:r>
              <a:rPr lang="en-US" b="1" dirty="0"/>
              <a:t>5. Ignore the naysayers</a:t>
            </a:r>
            <a:r>
              <a:rPr lang="en-US" dirty="0"/>
              <a:t>. In life, whenever you start following your heart and you're pursuing your dream, there are some people that will encourage you and there are others who will discourage you and tell you 1,000 reasons why you shouldn't do what you want to do. </a:t>
            </a:r>
            <a:endParaRPr lang="en-ID" dirty="0"/>
          </a:p>
        </p:txBody>
      </p:sp>
    </p:spTree>
    <p:extLst>
      <p:ext uri="{BB962C8B-B14F-4D97-AF65-F5344CB8AC3E}">
        <p14:creationId xmlns:p14="http://schemas.microsoft.com/office/powerpoint/2010/main" val="265809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203598"/>
            <a:ext cx="4392488" cy="2880320"/>
          </a:xfrm>
        </p:spPr>
        <p:txBody>
          <a:bodyPr>
            <a:normAutofit/>
          </a:bodyPr>
          <a:lstStyle/>
          <a:p>
            <a:pPr algn="ctr"/>
            <a:r>
              <a:rPr lang="en-US" dirty="0"/>
              <a:t>Funny enough, these naysayers can be people you hold very dear to your heart; they can be your family or friends, and they can also be people who know you from a distance. </a:t>
            </a:r>
            <a:endParaRPr lang="en-ID" dirty="0"/>
          </a:p>
        </p:txBody>
      </p:sp>
    </p:spTree>
    <p:extLst>
      <p:ext uri="{BB962C8B-B14F-4D97-AF65-F5344CB8AC3E}">
        <p14:creationId xmlns:p14="http://schemas.microsoft.com/office/powerpoint/2010/main" val="144083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203598"/>
            <a:ext cx="5112568" cy="2880320"/>
          </a:xfrm>
        </p:spPr>
        <p:txBody>
          <a:bodyPr>
            <a:normAutofit/>
          </a:bodyPr>
          <a:lstStyle/>
          <a:p>
            <a:pPr algn="ctr"/>
            <a:r>
              <a:rPr lang="en-US" dirty="0"/>
              <a:t>However, the point remains that, you have what it takes to achieve your dream because you're a unique individual and don't allow yourself to be pulled back by naysayers when you're pursuing your big dream. </a:t>
            </a:r>
            <a:endParaRPr lang="en-ID" dirty="0"/>
          </a:p>
        </p:txBody>
      </p:sp>
    </p:spTree>
    <p:extLst>
      <p:ext uri="{BB962C8B-B14F-4D97-AF65-F5344CB8AC3E}">
        <p14:creationId xmlns:p14="http://schemas.microsoft.com/office/powerpoint/2010/main" val="427202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91630"/>
            <a:ext cx="4392488" cy="2880320"/>
          </a:xfrm>
        </p:spPr>
        <p:txBody>
          <a:bodyPr>
            <a:normAutofit/>
          </a:bodyPr>
          <a:lstStyle/>
          <a:p>
            <a:r>
              <a:rPr lang="en-US" b="1" dirty="0"/>
              <a:t>6. Share your dream with others</a:t>
            </a:r>
            <a:r>
              <a:rPr lang="en-US" dirty="0"/>
              <a:t>. Sharing your dream with others is a good thing to do because you never know who you'll talk to that will help you achieve your dream.</a:t>
            </a:r>
            <a:r>
              <a:rPr lang="en-ID" dirty="0"/>
              <a:t> </a:t>
            </a:r>
          </a:p>
        </p:txBody>
      </p:sp>
    </p:spTree>
    <p:extLst>
      <p:ext uri="{BB962C8B-B14F-4D97-AF65-F5344CB8AC3E}">
        <p14:creationId xmlns:p14="http://schemas.microsoft.com/office/powerpoint/2010/main" val="3000902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203598"/>
            <a:ext cx="4392488" cy="2880320"/>
          </a:xfrm>
        </p:spPr>
        <p:txBody>
          <a:bodyPr>
            <a:normAutofit/>
          </a:bodyPr>
          <a:lstStyle/>
          <a:p>
            <a:pPr algn="ctr"/>
            <a:r>
              <a:rPr lang="en-US" dirty="0"/>
              <a:t>Of course, you can try to be careful about who you share your dream with but don't forget that you're a unique being and no one has the kind of brain and initiative you have. </a:t>
            </a:r>
            <a:endParaRPr lang="en-ID" dirty="0"/>
          </a:p>
        </p:txBody>
      </p:sp>
    </p:spTree>
    <p:extLst>
      <p:ext uri="{BB962C8B-B14F-4D97-AF65-F5344CB8AC3E}">
        <p14:creationId xmlns:p14="http://schemas.microsoft.com/office/powerpoint/2010/main" val="2605111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707654"/>
            <a:ext cx="4824536" cy="1944216"/>
          </a:xfrm>
        </p:spPr>
        <p:txBody>
          <a:bodyPr>
            <a:normAutofit/>
          </a:bodyPr>
          <a:lstStyle/>
          <a:p>
            <a:r>
              <a:rPr lang="en-US" b="1" dirty="0"/>
              <a:t>7. Don't expect too much</a:t>
            </a:r>
            <a:r>
              <a:rPr lang="en-US" dirty="0"/>
              <a:t>.</a:t>
            </a:r>
            <a:br>
              <a:rPr lang="en-US" dirty="0"/>
            </a:br>
            <a:r>
              <a:rPr lang="en-US" dirty="0"/>
              <a:t>If you don't want to be disappointed</a:t>
            </a:r>
            <a:br>
              <a:rPr lang="en-US" dirty="0"/>
            </a:br>
            <a:r>
              <a:rPr lang="en-US" dirty="0"/>
              <a:t>and demotivated, don't have</a:t>
            </a:r>
            <a:br>
              <a:rPr lang="en-US" dirty="0"/>
            </a:br>
            <a:r>
              <a:rPr lang="en-US" dirty="0"/>
              <a:t>high expectations.</a:t>
            </a:r>
            <a:r>
              <a:rPr lang="en-ID" dirty="0"/>
              <a:t> </a:t>
            </a:r>
          </a:p>
        </p:txBody>
      </p:sp>
    </p:spTree>
    <p:extLst>
      <p:ext uri="{BB962C8B-B14F-4D97-AF65-F5344CB8AC3E}">
        <p14:creationId xmlns:p14="http://schemas.microsoft.com/office/powerpoint/2010/main" val="391352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843558"/>
            <a:ext cx="4680520" cy="1584176"/>
          </a:xfrm>
        </p:spPr>
        <p:txBody>
          <a:bodyPr>
            <a:normAutofit/>
          </a:bodyPr>
          <a:lstStyle/>
          <a:p>
            <a:pPr algn="ctr"/>
            <a:r>
              <a:rPr lang="en-US" dirty="0"/>
              <a:t>Keep the momentum going, adopt an inevitability mindset, and make room for your big dream. </a:t>
            </a:r>
            <a:endParaRPr lang="en-ID" dirty="0"/>
          </a:p>
        </p:txBody>
      </p:sp>
      <p:pic>
        <p:nvPicPr>
          <p:cNvPr id="3074" name="Picture 2" descr="The Way People Think! - Fajar Magazine">
            <a:extLst>
              <a:ext uri="{FF2B5EF4-FFF2-40B4-BE49-F238E27FC236}">
                <a16:creationId xmlns:a16="http://schemas.microsoft.com/office/drawing/2014/main" id="{21A829A7-6E5C-4049-B2B3-6FA8E679F7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3167" y="2283718"/>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7867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131590"/>
            <a:ext cx="4896544" cy="2952328"/>
          </a:xfrm>
        </p:spPr>
        <p:txBody>
          <a:bodyPr>
            <a:normAutofit/>
          </a:bodyPr>
          <a:lstStyle/>
          <a:p>
            <a:r>
              <a:rPr lang="en-US" b="1" dirty="0"/>
              <a:t>1. Believe it</a:t>
            </a:r>
            <a:r>
              <a:rPr lang="en-US" dirty="0"/>
              <a:t>.</a:t>
            </a:r>
            <a:r>
              <a:rPr lang="en-ID" dirty="0"/>
              <a:t> </a:t>
            </a:r>
            <a:r>
              <a:rPr lang="en-US" dirty="0"/>
              <a:t>These days, many love to pursue a dream they feel is really just unachievable or too big for them and little do they know that believing in their dreams themselves is the simple first step to achieve a big dream. </a:t>
            </a:r>
            <a:endParaRPr lang="en-ID" dirty="0"/>
          </a:p>
        </p:txBody>
      </p:sp>
    </p:spTree>
    <p:extLst>
      <p:ext uri="{BB962C8B-B14F-4D97-AF65-F5344CB8AC3E}">
        <p14:creationId xmlns:p14="http://schemas.microsoft.com/office/powerpoint/2010/main" val="213247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707654"/>
            <a:ext cx="4032448" cy="1800200"/>
          </a:xfrm>
        </p:spPr>
        <p:txBody>
          <a:bodyPr>
            <a:normAutofit/>
          </a:bodyPr>
          <a:lstStyle/>
          <a:p>
            <a:r>
              <a:rPr lang="en-US" b="1" dirty="0"/>
              <a:t>2. Take daily actions</a:t>
            </a:r>
            <a:r>
              <a:rPr lang="en-US" dirty="0"/>
              <a:t>.</a:t>
            </a:r>
            <a:br>
              <a:rPr lang="en-US" dirty="0"/>
            </a:br>
            <a:r>
              <a:rPr lang="en-US" dirty="0"/>
              <a:t>It's good to believe but your belief will only be passive if you don't take a step.</a:t>
            </a:r>
            <a:r>
              <a:rPr lang="en-ID" dirty="0"/>
              <a:t> </a:t>
            </a:r>
          </a:p>
        </p:txBody>
      </p:sp>
    </p:spTree>
    <p:extLst>
      <p:ext uri="{BB962C8B-B14F-4D97-AF65-F5344CB8AC3E}">
        <p14:creationId xmlns:p14="http://schemas.microsoft.com/office/powerpoint/2010/main" val="273689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91630"/>
            <a:ext cx="4176464" cy="2088232"/>
          </a:xfrm>
        </p:spPr>
        <p:txBody>
          <a:bodyPr>
            <a:normAutofit/>
          </a:bodyPr>
          <a:lstStyle/>
          <a:p>
            <a:pPr algn="ctr"/>
            <a:r>
              <a:rPr lang="en-US" dirty="0"/>
              <a:t>Start working on taking few steps closer to your big dream. No matter how small it may seem, just keep moving.</a:t>
            </a:r>
            <a:r>
              <a:rPr lang="en-ID" dirty="0"/>
              <a:t> </a:t>
            </a:r>
          </a:p>
        </p:txBody>
      </p:sp>
    </p:spTree>
    <p:extLst>
      <p:ext uri="{BB962C8B-B14F-4D97-AF65-F5344CB8AC3E}">
        <p14:creationId xmlns:p14="http://schemas.microsoft.com/office/powerpoint/2010/main" val="133099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987574"/>
            <a:ext cx="4104456" cy="1296144"/>
          </a:xfrm>
        </p:spPr>
        <p:txBody>
          <a:bodyPr>
            <a:normAutofit/>
          </a:bodyPr>
          <a:lstStyle/>
          <a:p>
            <a:pPr algn="ctr"/>
            <a:r>
              <a:rPr lang="en-US" dirty="0"/>
              <a:t>And, turning your big dream into reality demands that you take daily actions. </a:t>
            </a:r>
            <a:endParaRPr lang="en-ID" dirty="0"/>
          </a:p>
        </p:txBody>
      </p:sp>
      <p:pic>
        <p:nvPicPr>
          <p:cNvPr id="1026" name="Picture 2" descr="10 Things To Give Up To Achieve Success | Wealth.my">
            <a:extLst>
              <a:ext uri="{FF2B5EF4-FFF2-40B4-BE49-F238E27FC236}">
                <a16:creationId xmlns:a16="http://schemas.microsoft.com/office/drawing/2014/main" id="{7A8C2B54-B0EC-9642-8305-A724C25CFB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9996" y="2427734"/>
            <a:ext cx="2555776" cy="127788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0339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707654"/>
            <a:ext cx="4320480" cy="2088232"/>
          </a:xfrm>
        </p:spPr>
        <p:txBody>
          <a:bodyPr>
            <a:normAutofit/>
          </a:bodyPr>
          <a:lstStyle/>
          <a:p>
            <a:r>
              <a:rPr lang="en-US" b="1" dirty="0"/>
              <a:t>3. Put a time frame to it</a:t>
            </a:r>
            <a:r>
              <a:rPr lang="en-US" dirty="0"/>
              <a:t>.</a:t>
            </a:r>
            <a:br>
              <a:rPr lang="en-US" dirty="0"/>
            </a:br>
            <a:r>
              <a:rPr lang="en-US" dirty="0"/>
              <a:t>For you to keep moving and stay accountable, you must set a time frame for your big dream.</a:t>
            </a:r>
            <a:r>
              <a:rPr lang="en-ID" dirty="0"/>
              <a:t> </a:t>
            </a:r>
          </a:p>
        </p:txBody>
      </p:sp>
    </p:spTree>
    <p:extLst>
      <p:ext uri="{BB962C8B-B14F-4D97-AF65-F5344CB8AC3E}">
        <p14:creationId xmlns:p14="http://schemas.microsoft.com/office/powerpoint/2010/main" val="266898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843558"/>
            <a:ext cx="3888432" cy="1296144"/>
          </a:xfrm>
        </p:spPr>
        <p:txBody>
          <a:bodyPr>
            <a:normAutofit/>
          </a:bodyPr>
          <a:lstStyle/>
          <a:p>
            <a:pPr algn="ctr"/>
            <a:r>
              <a:rPr lang="en-US" dirty="0"/>
              <a:t>In fact, it will even make you lazy because you'll always feel that "there's time". </a:t>
            </a:r>
            <a:endParaRPr lang="en-ID" dirty="0"/>
          </a:p>
        </p:txBody>
      </p:sp>
      <p:pic>
        <p:nvPicPr>
          <p:cNvPr id="2052" name="Picture 4" descr="20 Goals to Achieve Success in Your 20s">
            <a:extLst>
              <a:ext uri="{FF2B5EF4-FFF2-40B4-BE49-F238E27FC236}">
                <a16:creationId xmlns:a16="http://schemas.microsoft.com/office/drawing/2014/main" id="{55A2B91A-1501-9043-8931-10E0CBAE5A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5549" y="2283718"/>
            <a:ext cx="2628726" cy="175465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221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2"/>
                                        </p:tgtEl>
                                        <p:attrNameLst>
                                          <p:attrName>style.visibility</p:attrName>
                                        </p:attrNameLst>
                                      </p:cBhvr>
                                      <p:to>
                                        <p:strVal val="visible"/>
                                      </p:to>
                                    </p:set>
                                    <p:anim calcmode="lin" valueType="num">
                                      <p:cBhvr additive="base">
                                        <p:cTn id="10" dur="500" fill="hold"/>
                                        <p:tgtEl>
                                          <p:spTgt spid="2052"/>
                                        </p:tgtEl>
                                        <p:attrNameLst>
                                          <p:attrName>ppt_x</p:attrName>
                                        </p:attrNameLst>
                                      </p:cBhvr>
                                      <p:tavLst>
                                        <p:tav tm="0">
                                          <p:val>
                                            <p:strVal val="#ppt_x"/>
                                          </p:val>
                                        </p:tav>
                                        <p:tav tm="100000">
                                          <p:val>
                                            <p:strVal val="#ppt_x"/>
                                          </p:val>
                                        </p:tav>
                                      </p:tavLst>
                                    </p:anim>
                                    <p:anim calcmode="lin" valueType="num">
                                      <p:cBhvr additive="base">
                                        <p:cTn id="11"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491630"/>
            <a:ext cx="3960440" cy="2088232"/>
          </a:xfrm>
        </p:spPr>
        <p:txBody>
          <a:bodyPr>
            <a:normAutofit/>
          </a:bodyPr>
          <a:lstStyle/>
          <a:p>
            <a:pPr algn="ctr"/>
            <a:r>
              <a:rPr lang="en-US" dirty="0"/>
              <a:t>Time flies and you can always set specific dates to reach some milestones as you commence your journey. </a:t>
            </a:r>
            <a:endParaRPr lang="en-ID" dirty="0"/>
          </a:p>
        </p:txBody>
      </p:sp>
    </p:spTree>
    <p:extLst>
      <p:ext uri="{BB962C8B-B14F-4D97-AF65-F5344CB8AC3E}">
        <p14:creationId xmlns:p14="http://schemas.microsoft.com/office/powerpoint/2010/main" val="3943995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824536" cy="2664296"/>
          </a:xfrm>
        </p:spPr>
        <p:txBody>
          <a:bodyPr>
            <a:normAutofit/>
          </a:bodyPr>
          <a:lstStyle/>
          <a:p>
            <a:r>
              <a:rPr lang="en-US" b="1" dirty="0"/>
              <a:t>4. Dream big and vividly</a:t>
            </a:r>
            <a:r>
              <a:rPr lang="en-US" dirty="0"/>
              <a:t>. Even after dreaming big, make sure you have clarity, and always think of how you would feel when you achieve that big dream you've always been imagining. </a:t>
            </a:r>
            <a:endParaRPr lang="en-ID" dirty="0"/>
          </a:p>
        </p:txBody>
      </p:sp>
    </p:spTree>
    <p:extLst>
      <p:ext uri="{BB962C8B-B14F-4D97-AF65-F5344CB8AC3E}">
        <p14:creationId xmlns:p14="http://schemas.microsoft.com/office/powerpoint/2010/main" val="417557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1206</TotalTime>
  <Words>471</Words>
  <Application>Microsoft Macintosh PowerPoint</Application>
  <PresentationFormat>On-screen Show (16:9)</PresentationFormat>
  <Paragraphs>17</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Wahyu Susanto</cp:lastModifiedBy>
  <cp:revision>92</cp:revision>
  <dcterms:created xsi:type="dcterms:W3CDTF">2018-10-15T07:11:14Z</dcterms:created>
  <dcterms:modified xsi:type="dcterms:W3CDTF">2021-10-18T11:03:39Z</dcterms:modified>
</cp:coreProperties>
</file>