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457" r:id="rId3"/>
    <p:sldId id="458" r:id="rId4"/>
    <p:sldId id="388" r:id="rId5"/>
    <p:sldId id="402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55" r:id="rId15"/>
    <p:sldId id="452" r:id="rId16"/>
    <p:sldId id="453" r:id="rId17"/>
    <p:sldId id="454" r:id="rId18"/>
    <p:sldId id="456" r:id="rId19"/>
    <p:sldId id="325" r:id="rId20"/>
    <p:sldId id="326" r:id="rId21"/>
    <p:sldId id="327" r:id="rId22"/>
    <p:sldId id="408" r:id="rId23"/>
    <p:sldId id="443" r:id="rId24"/>
    <p:sldId id="362" r:id="rId25"/>
    <p:sldId id="329" r:id="rId26"/>
    <p:sldId id="446" r:id="rId27"/>
    <p:sldId id="447" r:id="rId28"/>
    <p:sldId id="336" r:id="rId29"/>
    <p:sldId id="337" r:id="rId30"/>
    <p:sldId id="459" r:id="rId31"/>
    <p:sldId id="343" r:id="rId32"/>
    <p:sldId id="346" r:id="rId33"/>
    <p:sldId id="39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92" autoAdjust="0"/>
    <p:restoredTop sz="94660"/>
  </p:normalViewPr>
  <p:slideViewPr>
    <p:cSldViewPr snapToGrid="0">
      <p:cViewPr varScale="1">
        <p:scale>
          <a:sx n="65" d="100"/>
          <a:sy n="65" d="100"/>
        </p:scale>
        <p:origin x="45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1939" y="1850300"/>
            <a:ext cx="10515600" cy="17558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sz="4400" b="1" dirty="0"/>
              <a:t>Congratulations! </a:t>
            </a:r>
            <a:endParaRPr lang="en-MY" sz="4400" b="1" dirty="0" smtClean="0"/>
          </a:p>
          <a:p>
            <a:pPr marL="0" indent="0">
              <a:buNone/>
            </a:pPr>
            <a:endParaRPr lang="en-MY" sz="4400" dirty="0"/>
          </a:p>
          <a:p>
            <a:pPr marL="0" indent="0">
              <a:buNone/>
            </a:pPr>
            <a:r>
              <a:rPr lang="en-MY" sz="4400" dirty="0"/>
              <a:t>You’ve taken an important step that’ll take your life in the right direction by getting your very own copy of Conquering Fear.</a:t>
            </a:r>
          </a:p>
          <a:p>
            <a:pPr marL="0" indent="0">
              <a:buNone/>
            </a:pPr>
            <a:endParaRPr lang="en-MY" sz="4400" dirty="0"/>
          </a:p>
          <a:p>
            <a:pPr marL="0" indent="0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745" y="2334744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By watching </a:t>
            </a:r>
            <a:r>
              <a:rPr lang="en-MY" sz="4400" dirty="0" smtClean="0">
                <a:solidFill>
                  <a:srgbClr val="FFC000"/>
                </a:solidFill>
              </a:rPr>
              <a:t>these videos</a:t>
            </a:r>
            <a:r>
              <a:rPr lang="en-MY" sz="4400" dirty="0">
                <a:solidFill>
                  <a:srgbClr val="FFC000"/>
                </a:solidFill>
              </a:rPr>
              <a:t>, you can learn faster than by reading the </a:t>
            </a:r>
            <a:r>
              <a:rPr lang="en-MY" sz="4400" dirty="0" err="1">
                <a:solidFill>
                  <a:srgbClr val="FFC000"/>
                </a:solidFill>
              </a:rPr>
              <a:t>ebook</a:t>
            </a:r>
            <a:r>
              <a:rPr lang="en-MY" sz="4400" dirty="0">
                <a:solidFill>
                  <a:srgbClr val="FFC000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endParaRPr lang="en-MY" sz="4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378" y="207433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allowing you to remember what you’ve learned from this life-changing blueprint...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0515" y="1962990"/>
            <a:ext cx="4704735" cy="43585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So you can shortcut your way to overcoming fear and living an abundant life.</a:t>
            </a:r>
          </a:p>
        </p:txBody>
      </p:sp>
      <p:pic>
        <p:nvPicPr>
          <p:cNvPr id="4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29" y="1569312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274" y="2100843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sz="4800" b="1" dirty="0" smtClean="0">
                <a:latin typeface="+mn-lt"/>
              </a:rPr>
              <a:t>Here’s </a:t>
            </a:r>
            <a:r>
              <a:rPr lang="en-MY" sz="4800" b="1" dirty="0">
                <a:latin typeface="+mn-lt"/>
              </a:rPr>
              <a:t>W</a:t>
            </a:r>
            <a:r>
              <a:rPr lang="en-MY" sz="4800" b="1" dirty="0" smtClean="0">
                <a:latin typeface="+mn-lt"/>
              </a:rPr>
              <a:t>hy </a:t>
            </a:r>
            <a:r>
              <a:rPr lang="en-MY" sz="4800" b="1" dirty="0">
                <a:latin typeface="+mn-lt"/>
              </a:rPr>
              <a:t>Y</a:t>
            </a:r>
            <a:r>
              <a:rPr lang="en-MY" sz="4800" b="1" dirty="0" smtClean="0">
                <a:latin typeface="+mn-lt"/>
              </a:rPr>
              <a:t>ou </a:t>
            </a:r>
            <a:r>
              <a:rPr lang="en-MY" sz="4800" b="1" dirty="0">
                <a:latin typeface="+mn-lt"/>
              </a:rPr>
              <a:t>S</a:t>
            </a:r>
            <a:r>
              <a:rPr lang="en-MY" sz="4800" b="1" dirty="0" smtClean="0">
                <a:latin typeface="+mn-lt"/>
              </a:rPr>
              <a:t>hould </a:t>
            </a:r>
            <a:r>
              <a:rPr lang="en-MY" sz="4800" b="1" dirty="0">
                <a:latin typeface="+mn-lt"/>
              </a:rPr>
              <a:t>G</a:t>
            </a:r>
            <a:r>
              <a:rPr lang="en-MY" sz="4800" b="1" dirty="0" smtClean="0">
                <a:latin typeface="+mn-lt"/>
              </a:rPr>
              <a:t>et </a:t>
            </a:r>
            <a:r>
              <a:rPr lang="en-MY" sz="4800" b="1" dirty="0">
                <a:latin typeface="+mn-lt"/>
              </a:rPr>
              <a:t>T</a:t>
            </a:r>
            <a:r>
              <a:rPr lang="en-MY" sz="4800" b="1" dirty="0" smtClean="0">
                <a:latin typeface="+mn-lt"/>
              </a:rPr>
              <a:t>his                 Video </a:t>
            </a:r>
            <a:r>
              <a:rPr lang="en-MY" sz="4800" b="1" dirty="0">
                <a:latin typeface="+mn-lt"/>
              </a:rPr>
              <a:t>U</a:t>
            </a:r>
            <a:r>
              <a:rPr lang="en-MY" sz="4800" b="1" dirty="0" smtClean="0">
                <a:latin typeface="+mn-lt"/>
              </a:rPr>
              <a:t>pgrade:</a:t>
            </a:r>
            <a:r>
              <a:rPr lang="en-MY" b="1" dirty="0" smtClean="0">
                <a:latin typeface="+mn-lt"/>
              </a:rPr>
              <a:t/>
            </a:r>
            <a:br>
              <a:rPr lang="en-MY" b="1" dirty="0" smtClean="0">
                <a:latin typeface="+mn-lt"/>
              </a:rPr>
            </a:br>
            <a:r>
              <a:rPr lang="en-MY" sz="3400" b="1" dirty="0">
                <a:latin typeface="+mn-lt"/>
              </a:rPr>
              <a:t/>
            </a:r>
            <a:br>
              <a:rPr lang="en-MY" sz="3400" b="1" dirty="0">
                <a:latin typeface="+mn-lt"/>
              </a:rPr>
            </a:br>
            <a:r>
              <a:rPr lang="en-MY" sz="3400" b="1" dirty="0" smtClean="0">
                <a:latin typeface="+mn-lt"/>
              </a:rPr>
              <a:t/>
            </a:r>
            <a:br>
              <a:rPr lang="en-MY" sz="3400" b="1" dirty="0" smtClean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r>
              <a:rPr lang="en-MY" b="1" dirty="0" smtClean="0">
                <a:latin typeface="+mn-lt"/>
              </a:rPr>
              <a:t> </a:t>
            </a:r>
            <a:endParaRPr lang="en-MY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798" y="2971637"/>
            <a:ext cx="109965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Discover the secrets revealed inside Conquering Fear with more clarity so you can easily implement the action steps.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Speed up your transformational journey by going through the course faster as you know watching a video is faster and more fun than reading.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476" y="1315360"/>
            <a:ext cx="10515600" cy="3563571"/>
          </a:xfrm>
        </p:spPr>
        <p:txBody>
          <a:bodyPr>
            <a:noAutofit/>
          </a:bodyPr>
          <a:lstStyle/>
          <a:p>
            <a:pPr lvl="0"/>
            <a:r>
              <a:rPr lang="en-MY" sz="3200" dirty="0"/>
              <a:t>Remember more of what you learned so you can get more results in less time.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Absorb what you learn faster from this course without any distraction.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Experience personal guidance as you have a voice that speaks to you, guides you, and grabs your attention with visual graphics.</a:t>
            </a:r>
          </a:p>
          <a:p>
            <a:pPr lvl="0"/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21773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25" y="303956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dirty="0">
                <a:latin typeface="+mn-lt"/>
              </a:rPr>
              <a:t>Inside </a:t>
            </a:r>
            <a:r>
              <a:rPr lang="en-MY" dirty="0" smtClean="0">
                <a:latin typeface="+mn-lt"/>
              </a:rPr>
              <a:t>This </a:t>
            </a:r>
            <a:r>
              <a:rPr lang="en-MY" dirty="0">
                <a:latin typeface="+mn-lt"/>
              </a:rPr>
              <a:t>V</a:t>
            </a:r>
            <a:r>
              <a:rPr lang="en-MY" dirty="0" smtClean="0">
                <a:latin typeface="+mn-lt"/>
              </a:rPr>
              <a:t>ideo </a:t>
            </a:r>
            <a:r>
              <a:rPr lang="en-MY" dirty="0">
                <a:latin typeface="+mn-lt"/>
              </a:rPr>
              <a:t>U</a:t>
            </a:r>
            <a:r>
              <a:rPr lang="en-MY" dirty="0" smtClean="0">
                <a:latin typeface="+mn-lt"/>
              </a:rPr>
              <a:t>pgrade</a:t>
            </a:r>
            <a:r>
              <a:rPr lang="en-MY" dirty="0">
                <a:latin typeface="+mn-lt"/>
              </a:rPr>
              <a:t>, </a:t>
            </a:r>
            <a:r>
              <a:rPr lang="en-MY" dirty="0" smtClean="0">
                <a:latin typeface="+mn-lt"/>
              </a:rPr>
              <a:t>You </a:t>
            </a:r>
            <a:r>
              <a:rPr lang="en-MY" dirty="0">
                <a:latin typeface="+mn-lt"/>
              </a:rPr>
              <a:t>W</a:t>
            </a:r>
            <a:r>
              <a:rPr lang="en-MY" dirty="0" smtClean="0">
                <a:latin typeface="+mn-lt"/>
              </a:rPr>
              <a:t>ill </a:t>
            </a:r>
            <a:r>
              <a:rPr lang="en-MY" dirty="0">
                <a:latin typeface="+mn-lt"/>
              </a:rPr>
              <a:t>G</a:t>
            </a:r>
            <a:r>
              <a:rPr lang="en-MY" dirty="0" smtClean="0">
                <a:latin typeface="+mn-lt"/>
              </a:rPr>
              <a:t>et 12 Premium </a:t>
            </a:r>
            <a:r>
              <a:rPr lang="en-MY" dirty="0">
                <a:latin typeface="+mn-lt"/>
              </a:rPr>
              <a:t>Q</a:t>
            </a:r>
            <a:r>
              <a:rPr lang="en-MY" dirty="0" smtClean="0">
                <a:latin typeface="+mn-lt"/>
              </a:rPr>
              <a:t>uality </a:t>
            </a:r>
            <a:r>
              <a:rPr lang="en-MY" dirty="0">
                <a:latin typeface="+mn-lt"/>
              </a:rPr>
              <a:t>V</a:t>
            </a:r>
            <a:r>
              <a:rPr lang="en-MY" dirty="0" smtClean="0">
                <a:latin typeface="+mn-lt"/>
              </a:rPr>
              <a:t>ideos </a:t>
            </a:r>
            <a:r>
              <a:rPr lang="en-MY" dirty="0">
                <a:latin typeface="+mn-lt"/>
              </a:rPr>
              <a:t>O</a:t>
            </a:r>
            <a:r>
              <a:rPr lang="en-MY" dirty="0" smtClean="0">
                <a:latin typeface="+mn-lt"/>
              </a:rPr>
              <a:t>f </a:t>
            </a:r>
            <a:br>
              <a:rPr lang="en-MY" dirty="0" smtClean="0">
                <a:latin typeface="+mn-lt"/>
              </a:rPr>
            </a:br>
            <a:r>
              <a:rPr lang="en-MY" b="1" dirty="0" smtClean="0">
                <a:latin typeface="+mn-lt"/>
              </a:rPr>
              <a:t>Conquering Fear</a:t>
            </a:r>
            <a:endParaRPr lang="en-MY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05488"/>
            <a:ext cx="10515600" cy="538183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b="1" dirty="0" smtClean="0"/>
              <a:t>Here Are The Lessons You Will Learn From This Video Upgrade:</a:t>
            </a:r>
          </a:p>
          <a:p>
            <a:pPr marL="0" indent="0">
              <a:buNone/>
            </a:pPr>
            <a:endParaRPr lang="en-MY" sz="3200" dirty="0" smtClean="0"/>
          </a:p>
          <a:p>
            <a:pPr marL="0" indent="0">
              <a:buNone/>
            </a:pPr>
            <a:endParaRPr lang="en-MY" sz="3200" dirty="0" smtClean="0"/>
          </a:p>
          <a:p>
            <a:pPr lvl="0"/>
            <a:r>
              <a:rPr lang="en-MY" sz="3400" dirty="0"/>
              <a:t>Fear - Definition, Symptoms, and Causes</a:t>
            </a:r>
            <a:r>
              <a:rPr lang="en-MY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MY" sz="3400" dirty="0"/>
              <a:t>5 Things you Probably Never Knew About Fear</a:t>
            </a:r>
            <a:r>
              <a:rPr lang="en-MY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MY" sz="3400" dirty="0"/>
              <a:t>Common and Unique Fears.</a:t>
            </a:r>
          </a:p>
          <a:p>
            <a:endParaRPr lang="en-MY" sz="3600" dirty="0" smtClean="0"/>
          </a:p>
          <a:p>
            <a:endParaRPr lang="en-MY" sz="3600" dirty="0" smtClean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868" y="1139542"/>
            <a:ext cx="10515600" cy="4169016"/>
          </a:xfrm>
        </p:spPr>
        <p:txBody>
          <a:bodyPr>
            <a:noAutofit/>
          </a:bodyPr>
          <a:lstStyle/>
          <a:p>
            <a:pPr lvl="0"/>
            <a:r>
              <a:rPr lang="en-MY" sz="3600" dirty="0"/>
              <a:t>Building Your Self-esteem and Self-confidence</a:t>
            </a:r>
            <a:r>
              <a:rPr lang="en-MY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US" sz="3600" dirty="0" err="1"/>
              <a:t>Chrometophobia</a:t>
            </a:r>
            <a:r>
              <a:rPr lang="en-US" sz="3600" dirty="0"/>
              <a:t> - What it is and how to Overcome it</a:t>
            </a:r>
            <a:r>
              <a:rPr lang="en-US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Understanding and Overcoming Fear of the Unknown. </a:t>
            </a:r>
            <a:endParaRPr lang="en-MY" sz="3600" dirty="0" smtClean="0"/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Taming Your Inner Critic - Approaches to Silence Inner Negativity.</a:t>
            </a:r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489" y="1028630"/>
            <a:ext cx="10515600" cy="3475333"/>
          </a:xfrm>
        </p:spPr>
        <p:txBody>
          <a:bodyPr>
            <a:noAutofit/>
          </a:bodyPr>
          <a:lstStyle/>
          <a:p>
            <a:pPr lvl="0"/>
            <a:r>
              <a:rPr lang="en-MY" sz="3400" dirty="0"/>
              <a:t>Living a Courageous Life</a:t>
            </a:r>
            <a:r>
              <a:rPr lang="en-MY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MY" sz="3400" dirty="0"/>
              <a:t>Jettisoning Your Fears - 7 Ways to Turn Your big Dream into Reality</a:t>
            </a:r>
            <a:r>
              <a:rPr lang="en-MY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MY" sz="3400" dirty="0"/>
              <a:t>Affirmations for Releasing Fear and Overcoming Anxieties</a:t>
            </a:r>
            <a:r>
              <a:rPr lang="en-MY" sz="3400" dirty="0" smtClean="0"/>
              <a:t>.</a:t>
            </a:r>
          </a:p>
          <a:p>
            <a:pPr lvl="0"/>
            <a:endParaRPr lang="en-MY" sz="3400" dirty="0"/>
          </a:p>
          <a:p>
            <a:r>
              <a:rPr lang="en-MY" sz="3400" dirty="0"/>
              <a:t>….And much more waiting to be discovered inside. </a:t>
            </a:r>
          </a:p>
        </p:txBody>
      </p:sp>
    </p:spTree>
    <p:extLst>
      <p:ext uri="{BB962C8B-B14F-4D97-AF65-F5344CB8AC3E}">
        <p14:creationId xmlns:p14="http://schemas.microsoft.com/office/powerpoint/2010/main" val="12686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334" y="2372368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I’m sure what you’re going to discover in this actionable, simple, and result-oriented guide will be eye-opening.</a:t>
            </a:r>
          </a:p>
        </p:txBody>
      </p:sp>
    </p:spTree>
    <p:extLst>
      <p:ext uri="{BB962C8B-B14F-4D97-AF65-F5344CB8AC3E}">
        <p14:creationId xmlns:p14="http://schemas.microsoft.com/office/powerpoint/2010/main" val="142465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61" y="362606"/>
            <a:ext cx="10988040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 </a:t>
            </a:r>
          </a:p>
          <a:p>
            <a:pPr marL="0" indent="0" algn="ctr">
              <a:buNone/>
            </a:pPr>
            <a:r>
              <a:rPr lang="en-MY" sz="4200" dirty="0"/>
              <a:t>I could </a:t>
            </a:r>
            <a:r>
              <a:rPr lang="en-MY" sz="4200" dirty="0" smtClean="0"/>
              <a:t>easily charge </a:t>
            </a:r>
            <a:r>
              <a:rPr lang="en-MY" sz="4200" dirty="0"/>
              <a:t>you </a:t>
            </a:r>
            <a:r>
              <a:rPr lang="en-MY" sz="4200" dirty="0" smtClean="0"/>
              <a:t>$</a:t>
            </a:r>
            <a:r>
              <a:rPr lang="en-MY" sz="4200" dirty="0"/>
              <a:t>4</a:t>
            </a:r>
            <a:r>
              <a:rPr lang="en-MY" sz="4200" dirty="0" smtClean="0"/>
              <a:t>97 </a:t>
            </a:r>
            <a:r>
              <a:rPr lang="en-MY" sz="4400" dirty="0"/>
              <a:t>for </a:t>
            </a:r>
            <a:r>
              <a:rPr lang="en-MY" sz="4400" dirty="0" smtClean="0"/>
              <a:t>this </a:t>
            </a:r>
            <a:r>
              <a:rPr lang="en-MY" sz="4400" dirty="0"/>
              <a:t>video upgrade considering how your life is going to </a:t>
            </a:r>
            <a:r>
              <a:rPr lang="en-MY" sz="4400" dirty="0" smtClean="0"/>
              <a:t>change…</a:t>
            </a:r>
            <a:endParaRPr lang="en-MY" sz="42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4584" y="2148371"/>
            <a:ext cx="5109331" cy="270459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MY" sz="4400" dirty="0"/>
              <a:t>Because I want to help you face your fears and conquer them so that you can live a courageous life.</a:t>
            </a:r>
          </a:p>
        </p:txBody>
      </p:sp>
      <p:pic>
        <p:nvPicPr>
          <p:cNvPr id="2050" name="Picture 2" descr="How to Conquer Fear Now to Avoid Common Life Regrets La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332" y="1633955"/>
            <a:ext cx="4977899" cy="3733424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496" y="2096814"/>
            <a:ext cx="10515600" cy="32761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 believe </a:t>
            </a:r>
            <a:r>
              <a:rPr lang="en-MY" sz="4400" b="1" i="1" dirty="0" smtClean="0"/>
              <a:t>Conquering Fear Video </a:t>
            </a:r>
            <a:r>
              <a:rPr lang="en-MY" sz="4400" b="1" i="1" dirty="0"/>
              <a:t>U</a:t>
            </a:r>
            <a:r>
              <a:rPr lang="en-MY" sz="4400" b="1" i="1" dirty="0" smtClean="0"/>
              <a:t>pgrade</a:t>
            </a:r>
            <a:r>
              <a:rPr lang="en-MY" sz="4400" dirty="0" smtClean="0"/>
              <a:t> </a:t>
            </a:r>
            <a:r>
              <a:rPr lang="en-MY" sz="4400" dirty="0"/>
              <a:t>can help you achieve </a:t>
            </a:r>
            <a:r>
              <a:rPr lang="en-MY" sz="4400" dirty="0" smtClean="0"/>
              <a:t>them in </a:t>
            </a:r>
            <a:r>
              <a:rPr lang="en-MY" sz="4400" dirty="0"/>
              <a:t>the shortest amount of time — compared to just reading the book alone.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1735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631" y="1989835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 this exclusive ONE-TIME OFFER, you get instant access to </a:t>
            </a:r>
            <a:r>
              <a:rPr lang="en-MY" sz="4400" dirty="0" smtClean="0">
                <a:solidFill>
                  <a:schemeClr val="bg1"/>
                </a:solidFill>
              </a:rPr>
              <a:t>                                                       </a:t>
            </a:r>
            <a:r>
              <a:rPr lang="en-MY" sz="4400" b="1" dirty="0" smtClean="0">
                <a:solidFill>
                  <a:srgbClr val="FFC000"/>
                </a:solidFill>
              </a:rPr>
              <a:t>Conquering Fear Video </a:t>
            </a:r>
            <a:r>
              <a:rPr lang="en-MY" sz="4400" b="1" dirty="0">
                <a:solidFill>
                  <a:srgbClr val="FFC000"/>
                </a:solidFill>
              </a:rPr>
              <a:t>Upgrade </a:t>
            </a:r>
            <a:r>
              <a:rPr lang="en-MY" sz="4400" dirty="0" smtClean="0">
                <a:solidFill>
                  <a:schemeClr val="bg1"/>
                </a:solidFill>
              </a:rPr>
              <a:t>for </a:t>
            </a:r>
            <a:r>
              <a:rPr lang="en-MY" sz="4400" dirty="0">
                <a:solidFill>
                  <a:schemeClr val="bg1"/>
                </a:solidFill>
              </a:rPr>
              <a:t>just </a:t>
            </a:r>
            <a:r>
              <a:rPr lang="en-MY" sz="4400" b="1" i="1" dirty="0">
                <a:solidFill>
                  <a:schemeClr val="bg1"/>
                </a:solidFill>
              </a:rPr>
              <a:t>a fraction of </a:t>
            </a:r>
            <a:r>
              <a:rPr lang="en-MY" sz="4400" b="1" i="1" dirty="0" smtClean="0">
                <a:solidFill>
                  <a:schemeClr val="bg1"/>
                </a:solidFill>
              </a:rPr>
              <a:t> its total value</a:t>
            </a:r>
            <a:r>
              <a:rPr lang="en-MY" sz="4400" dirty="0" smtClean="0">
                <a:solidFill>
                  <a:schemeClr val="bg1"/>
                </a:solidFill>
              </a:rPr>
              <a:t>!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635" y="2593789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Plus, your purchase of this video course is backed by my 100% Iron-Clad Guarantee for the next 30 days</a:t>
            </a: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055" y="1882765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you're not satisfied with this video upgrade, simply return your order within 30 days for a</a:t>
            </a:r>
            <a:r>
              <a:rPr lang="en-MY" sz="4400" b="1" i="1" dirty="0">
                <a:solidFill>
                  <a:srgbClr val="FFC000"/>
                </a:solidFill>
              </a:rPr>
              <a:t>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3105807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35" y="2632210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 smtClean="0">
                <a:solidFill>
                  <a:schemeClr val="bg1"/>
                </a:solidFill>
              </a:rPr>
              <a:t>NOT</a:t>
            </a:r>
            <a:r>
              <a:rPr lang="en-MY" sz="4800" b="1" dirty="0" smtClean="0">
                <a:solidFill>
                  <a:schemeClr val="bg1"/>
                </a:solidFill>
              </a:rPr>
              <a:t> </a:t>
            </a:r>
            <a:r>
              <a:rPr lang="en-MY" sz="4800" dirty="0" smtClean="0">
                <a:solidFill>
                  <a:schemeClr val="bg1"/>
                </a:solidFill>
              </a:rPr>
              <a:t>publicly available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53" y="2866751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This offer is limited only to you because you bought a copy </a:t>
            </a:r>
            <a:r>
              <a:rPr lang="en-MY" sz="4600" dirty="0" smtClean="0">
                <a:solidFill>
                  <a:schemeClr val="bg1"/>
                </a:solidFill>
              </a:rPr>
              <a:t>of </a:t>
            </a:r>
            <a:r>
              <a:rPr lang="en-MY" sz="4600" b="1" dirty="0" smtClean="0">
                <a:solidFill>
                  <a:srgbClr val="FFC000"/>
                </a:solidFill>
              </a:rPr>
              <a:t>Conquering Fear</a:t>
            </a:r>
            <a:r>
              <a:rPr lang="en-MY" sz="4600" dirty="0" smtClean="0">
                <a:solidFill>
                  <a:schemeClr val="bg1"/>
                </a:solidFill>
              </a:rPr>
              <a:t>…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2814" y="2977853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800" dirty="0"/>
              <a:t>But before you start on your journey….</a:t>
            </a:r>
          </a:p>
        </p:txBody>
      </p:sp>
    </p:spTree>
    <p:extLst>
      <p:ext uri="{BB962C8B-B14F-4D97-AF65-F5344CB8AC3E}">
        <p14:creationId xmlns:p14="http://schemas.microsoft.com/office/powerpoint/2010/main" val="329763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53" y="2866751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Which tells me you are serious about transforming your life.</a:t>
            </a: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3347" y="2985692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So if you click away or close </a:t>
            </a:r>
            <a:r>
              <a:rPr lang="en-MY" sz="4800" dirty="0" smtClean="0">
                <a:solidFill>
                  <a:schemeClr val="bg1"/>
                </a:solidFill>
              </a:rPr>
              <a:t>this video, </a:t>
            </a:r>
            <a:r>
              <a:rPr lang="en-MY" sz="4800" dirty="0">
                <a:solidFill>
                  <a:schemeClr val="bg1"/>
                </a:solidFill>
              </a:rPr>
              <a:t>you won't </a:t>
            </a:r>
            <a:r>
              <a:rPr lang="en-MY" sz="4800" dirty="0" smtClean="0">
                <a:solidFill>
                  <a:schemeClr val="bg1"/>
                </a:solidFill>
              </a:rPr>
              <a:t>get to see this offer again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Take advantage of this deal now for a </a:t>
            </a:r>
            <a:r>
              <a:rPr lang="en-MY" sz="4800" b="1" dirty="0">
                <a:solidFill>
                  <a:srgbClr val="FFC000"/>
                </a:solidFill>
              </a:rPr>
              <a:t>LOW ONE-TIME </a:t>
            </a:r>
            <a:r>
              <a:rPr lang="en-MY" sz="4800" b="1" dirty="0" smtClean="0">
                <a:solidFill>
                  <a:srgbClr val="FFC000"/>
                </a:solidFill>
              </a:rPr>
              <a:t>INVESTMENT</a:t>
            </a: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 smtClean="0">
                <a:solidFill>
                  <a:schemeClr val="bg1"/>
                </a:solidFill>
              </a:rPr>
              <a:t>Click On The Order Button Now To Get Started Today!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799" y="3085674"/>
            <a:ext cx="4442821" cy="2387600"/>
          </a:xfrm>
        </p:spPr>
        <p:txBody>
          <a:bodyPr>
            <a:noAutofit/>
          </a:bodyPr>
          <a:lstStyle/>
          <a:p>
            <a:r>
              <a:rPr lang="en-MY" sz="4000" dirty="0">
                <a:solidFill>
                  <a:schemeClr val="bg1"/>
                </a:solidFill>
                <a:latin typeface="+mn-lt"/>
              </a:rPr>
              <a:t>I want to offer you the opportunity OF A LIFETIME that will bring your transformational journey to light speed. </a:t>
            </a: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88" y="1710421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2743" y="1734200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It’s an amazing offer that’ll be a great compliment to your life-changing program.</a:t>
            </a: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807" y="2198162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Introducing…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b="1" dirty="0" smtClean="0">
                <a:solidFill>
                  <a:srgbClr val="FFC000"/>
                </a:solidFill>
              </a:rPr>
              <a:t>Conquering Fear Video </a:t>
            </a:r>
            <a:r>
              <a:rPr lang="en-MY" sz="4800" b="1" dirty="0">
                <a:solidFill>
                  <a:srgbClr val="FFC000"/>
                </a:solidFill>
              </a:rPr>
              <a:t>Upgrade…</a:t>
            </a:r>
          </a:p>
          <a:p>
            <a:pPr marL="0" indent="0" algn="ctr">
              <a:buNone/>
            </a:pP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0252" y="644868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 perfect companion to </a:t>
            </a:r>
            <a:r>
              <a:rPr lang="en-MY" sz="4400" dirty="0" smtClean="0">
                <a:solidFill>
                  <a:srgbClr val="FFC000"/>
                </a:solidFill>
              </a:rPr>
              <a:t>your Conquering Fear blueprint</a:t>
            </a: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1026" name="Picture 2" descr="5 Proven Tips to Overcome your fears of starting a busin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839" y="2406316"/>
            <a:ext cx="5218530" cy="348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460" y="2558818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Why not unlock all the secrets </a:t>
            </a:r>
            <a:r>
              <a:rPr lang="en-MY" sz="4400" dirty="0" smtClean="0">
                <a:solidFill>
                  <a:srgbClr val="FFC000"/>
                </a:solidFill>
              </a:rPr>
              <a:t>in </a:t>
            </a:r>
            <a:r>
              <a:rPr lang="en-MY" sz="4400" dirty="0" smtClean="0"/>
              <a:t>C</a:t>
            </a:r>
          </a:p>
          <a:p>
            <a:pPr marL="0" indent="0" algn="ctr">
              <a:buNone/>
            </a:pPr>
            <a:r>
              <a:rPr lang="en-MY" sz="4400" b="1" i="1" dirty="0" smtClean="0"/>
              <a:t> </a:t>
            </a:r>
            <a:r>
              <a:rPr lang="en-MY" sz="4400" b="1" i="1" smtClean="0">
                <a:solidFill>
                  <a:schemeClr val="bg1"/>
                </a:solidFill>
              </a:rPr>
              <a:t>Conquering Fear </a:t>
            </a:r>
            <a:r>
              <a:rPr lang="en-MY" sz="4400" smtClean="0">
                <a:solidFill>
                  <a:srgbClr val="FFC000"/>
                </a:solidFill>
              </a:rPr>
              <a:t>under </a:t>
            </a:r>
            <a:r>
              <a:rPr lang="en-MY" sz="4400" dirty="0" smtClean="0">
                <a:solidFill>
                  <a:srgbClr val="FFC000"/>
                </a:solidFill>
              </a:rPr>
              <a:t>one </a:t>
            </a:r>
            <a:r>
              <a:rPr lang="en-MY" sz="4400" dirty="0">
                <a:solidFill>
                  <a:srgbClr val="FFC000"/>
                </a:solidFill>
              </a:rPr>
              <a:t>sitting?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5244</TotalTime>
  <Words>585</Words>
  <Application>Microsoft Office PowerPoint</Application>
  <PresentationFormat>Widescreen</PresentationFormat>
  <Paragraphs>68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I want to offer you the opportunity OF A LIFETIME that will bring your transformational journey to light speed. </vt:lpstr>
      <vt:lpstr>It’s an amazing offer that’ll be a great compliment to your life-changing program.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                Video Upgrade:     </vt:lpstr>
      <vt:lpstr>PowerPoint Presentation</vt:lpstr>
      <vt:lpstr>Inside This Video Upgrade, You Will Get 12 Premium Quality Videos Of  Conquering Fear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221</cp:revision>
  <dcterms:created xsi:type="dcterms:W3CDTF">2017-05-11T17:27:15Z</dcterms:created>
  <dcterms:modified xsi:type="dcterms:W3CDTF">2021-11-01T09:19:56Z</dcterms:modified>
</cp:coreProperties>
</file>