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11"/>
  </p:notesMasterIdLst>
  <p:sldIdLst>
    <p:sldId id="257" r:id="rId2"/>
    <p:sldId id="296" r:id="rId3"/>
    <p:sldId id="297" r:id="rId4"/>
    <p:sldId id="298" r:id="rId5"/>
    <p:sldId id="299" r:id="rId6"/>
    <p:sldId id="300" r:id="rId7"/>
    <p:sldId id="301" r:id="rId8"/>
    <p:sldId id="302" r:id="rId9"/>
    <p:sldId id="303" r:id="rId1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10/18/21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59057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075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58674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30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6325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82339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00956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0946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1">
                    <a:lumMod val="50000"/>
                  </a:schemeClr>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8795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490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339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10/18/21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931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10/18/21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8762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10/18/21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72574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8518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Tree>
    <p:extLst>
      <p:ext uri="{BB962C8B-B14F-4D97-AF65-F5344CB8AC3E}">
        <p14:creationId xmlns:p14="http://schemas.microsoft.com/office/powerpoint/2010/main" val="298793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10/18/21</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403701330"/>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r="681" b="14335"/>
          <a:stretch/>
        </p:blipFill>
        <p:spPr>
          <a:xfrm>
            <a:off x="-36511" y="-15433"/>
            <a:ext cx="9217024" cy="5179471"/>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3215729"/>
            <a:ext cx="3276600" cy="769441"/>
          </a:xfrm>
          <a:prstGeom prst="rect">
            <a:avLst/>
          </a:prstGeom>
          <a:noFill/>
        </p:spPr>
        <p:txBody>
          <a:bodyPr wrap="square" rtlCol="0">
            <a:spAutoFit/>
          </a:bodyPr>
          <a:lstStyle/>
          <a:p>
            <a:pPr algn="ctr"/>
            <a:r>
              <a:rPr lang="en-US" sz="4400" b="1" dirty="0">
                <a:latin typeface="Calibri" panose="020F0502020204030204" pitchFamily="34" charset="0"/>
                <a:cs typeface="Calibri" panose="020F0502020204030204" pitchFamily="34" charset="0"/>
              </a:rPr>
              <a:t>Conclusion</a:t>
            </a:r>
            <a:endParaRPr lang="en-ID" sz="4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275606"/>
            <a:ext cx="4248472" cy="2808312"/>
          </a:xfrm>
        </p:spPr>
        <p:txBody>
          <a:bodyPr>
            <a:normAutofit/>
          </a:bodyPr>
          <a:lstStyle/>
          <a:p>
            <a:pPr algn="ctr"/>
            <a:r>
              <a:rPr lang="en-US" dirty="0"/>
              <a:t>For you to accomplish your goals in life and have a clear mind to start focusing on the things that matter to you in life, you need to deal with your fear so that it won't affect you. </a:t>
            </a:r>
            <a:endParaRPr lang="en-ID" dirty="0"/>
          </a:p>
        </p:txBody>
      </p:sp>
    </p:spTree>
    <p:extLst>
      <p:ext uri="{BB962C8B-B14F-4D97-AF65-F5344CB8AC3E}">
        <p14:creationId xmlns:p14="http://schemas.microsoft.com/office/powerpoint/2010/main" val="3878401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131590"/>
            <a:ext cx="4896544" cy="2880320"/>
          </a:xfrm>
        </p:spPr>
        <p:txBody>
          <a:bodyPr>
            <a:normAutofit/>
          </a:bodyPr>
          <a:lstStyle/>
          <a:p>
            <a:pPr algn="ctr"/>
            <a:r>
              <a:rPr lang="en-US" dirty="0"/>
              <a:t>To some people, fear may just seem too normal, and if you tag along too and handle this with levity that "fear is just fear" and you choose not to work on your fear, the outcome of it may be very devastating. </a:t>
            </a:r>
            <a:endParaRPr lang="en-ID" dirty="0"/>
          </a:p>
        </p:txBody>
      </p:sp>
    </p:spTree>
    <p:extLst>
      <p:ext uri="{BB962C8B-B14F-4D97-AF65-F5344CB8AC3E}">
        <p14:creationId xmlns:p14="http://schemas.microsoft.com/office/powerpoint/2010/main" val="3952870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915566"/>
            <a:ext cx="3456384" cy="936104"/>
          </a:xfrm>
        </p:spPr>
        <p:txBody>
          <a:bodyPr>
            <a:normAutofit/>
          </a:bodyPr>
          <a:lstStyle/>
          <a:p>
            <a:pPr algn="ctr"/>
            <a:r>
              <a:rPr lang="en-US" dirty="0"/>
              <a:t>You shouldn't let fear have control over you. </a:t>
            </a:r>
            <a:endParaRPr lang="en-ID" dirty="0"/>
          </a:p>
        </p:txBody>
      </p:sp>
      <p:pic>
        <p:nvPicPr>
          <p:cNvPr id="1026" name="Picture 2" descr="5 Ways to Become More Courageous">
            <a:extLst>
              <a:ext uri="{FF2B5EF4-FFF2-40B4-BE49-F238E27FC236}">
                <a16:creationId xmlns:a16="http://schemas.microsoft.com/office/drawing/2014/main" id="{92212B8E-968C-EB44-B6F8-1A21A81B36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067694"/>
            <a:ext cx="2555776" cy="1430525"/>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0469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2195736" y="1635646"/>
            <a:ext cx="3024336" cy="1872208"/>
          </a:xfrm>
        </p:spPr>
        <p:txBody>
          <a:bodyPr>
            <a:normAutofit/>
          </a:bodyPr>
          <a:lstStyle/>
          <a:p>
            <a:pPr algn="ctr"/>
            <a:r>
              <a:rPr lang="en-US" dirty="0"/>
              <a:t>Fear shouldn't stop you from getting what you deserve and what you want. </a:t>
            </a:r>
            <a:endParaRPr lang="en-ID" dirty="0"/>
          </a:p>
        </p:txBody>
      </p:sp>
    </p:spTree>
    <p:extLst>
      <p:ext uri="{BB962C8B-B14F-4D97-AF65-F5344CB8AC3E}">
        <p14:creationId xmlns:p14="http://schemas.microsoft.com/office/powerpoint/2010/main" val="2105184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987574"/>
            <a:ext cx="4032448" cy="1080120"/>
          </a:xfrm>
        </p:spPr>
        <p:txBody>
          <a:bodyPr>
            <a:normAutofit/>
          </a:bodyPr>
          <a:lstStyle/>
          <a:p>
            <a:pPr algn="ctr"/>
            <a:r>
              <a:rPr lang="en-US" dirty="0"/>
              <a:t>For how long will you let fear keep driving your decisions? </a:t>
            </a:r>
            <a:endParaRPr lang="en-ID" dirty="0"/>
          </a:p>
        </p:txBody>
      </p:sp>
      <p:pic>
        <p:nvPicPr>
          <p:cNvPr id="2050" name="Picture 2" descr="10 Ways To &amp;#39;Find Brave&amp;#39;: How To Rise Up, Speak Up And Stand Up Boldly For  Yourself">
            <a:extLst>
              <a:ext uri="{FF2B5EF4-FFF2-40B4-BE49-F238E27FC236}">
                <a16:creationId xmlns:a16="http://schemas.microsoft.com/office/drawing/2014/main" id="{AB4CD2AA-D57F-B04B-A59B-3ACA9612C0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3147" y="2221980"/>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4525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563638"/>
            <a:ext cx="3816424" cy="2160240"/>
          </a:xfrm>
        </p:spPr>
        <p:txBody>
          <a:bodyPr>
            <a:normAutofit/>
          </a:bodyPr>
          <a:lstStyle/>
          <a:p>
            <a:pPr algn="ctr"/>
            <a:r>
              <a:rPr lang="en-US" dirty="0"/>
              <a:t>It's high time you turned things around and let those fears know that you can roar louder than they can.</a:t>
            </a:r>
            <a:r>
              <a:rPr lang="en-ID" dirty="0"/>
              <a:t> </a:t>
            </a:r>
          </a:p>
        </p:txBody>
      </p:sp>
    </p:spTree>
    <p:extLst>
      <p:ext uri="{BB962C8B-B14F-4D97-AF65-F5344CB8AC3E}">
        <p14:creationId xmlns:p14="http://schemas.microsoft.com/office/powerpoint/2010/main" val="3404527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779662"/>
            <a:ext cx="4896544" cy="2880320"/>
          </a:xfrm>
        </p:spPr>
        <p:txBody>
          <a:bodyPr>
            <a:normAutofit/>
          </a:bodyPr>
          <a:lstStyle/>
          <a:p>
            <a:pPr algn="ctr"/>
            <a:r>
              <a:rPr lang="en-US" dirty="0"/>
              <a:t>Take charge of your future and destiny and commit yourself to become a courageous person. </a:t>
            </a:r>
            <a:endParaRPr lang="en-ID" dirty="0"/>
          </a:p>
        </p:txBody>
      </p:sp>
    </p:spTree>
    <p:extLst>
      <p:ext uri="{BB962C8B-B14F-4D97-AF65-F5344CB8AC3E}">
        <p14:creationId xmlns:p14="http://schemas.microsoft.com/office/powerpoint/2010/main" val="2997577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563638"/>
            <a:ext cx="4608512" cy="2520280"/>
          </a:xfrm>
        </p:spPr>
        <p:txBody>
          <a:bodyPr>
            <a:normAutofit/>
          </a:bodyPr>
          <a:lstStyle/>
          <a:p>
            <a:pPr algn="ctr"/>
            <a:r>
              <a:rPr lang="en-US" dirty="0"/>
              <a:t>Let it always ring in your mind that the day you decide to confront fear and look right into its eyes is the day you gain confidence, courage, and strength. </a:t>
            </a:r>
            <a:endParaRPr lang="en-ID" dirty="0"/>
          </a:p>
        </p:txBody>
      </p:sp>
    </p:spTree>
    <p:extLst>
      <p:ext uri="{BB962C8B-B14F-4D97-AF65-F5344CB8AC3E}">
        <p14:creationId xmlns:p14="http://schemas.microsoft.com/office/powerpoint/2010/main" val="2833912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1180</TotalTime>
  <Words>195</Words>
  <Application>Microsoft Macintosh PowerPoint</Application>
  <PresentationFormat>On-screen Show (16:9)</PresentationFormat>
  <Paragraphs>10</Paragraphs>
  <Slides>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Wahyu Susanto</cp:lastModifiedBy>
  <cp:revision>88</cp:revision>
  <dcterms:created xsi:type="dcterms:W3CDTF">2018-10-15T07:11:14Z</dcterms:created>
  <dcterms:modified xsi:type="dcterms:W3CDTF">2021-10-18T09:23:34Z</dcterms:modified>
</cp:coreProperties>
</file>