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20"/>
  </p:notesMasterIdLst>
  <p:sldIdLst>
    <p:sldId id="257" r:id="rId2"/>
    <p:sldId id="296" r:id="rId3"/>
    <p:sldId id="297" r:id="rId4"/>
    <p:sldId id="298" r:id="rId5"/>
    <p:sldId id="299" r:id="rId6"/>
    <p:sldId id="300" r:id="rId7"/>
    <p:sldId id="301" r:id="rId8"/>
    <p:sldId id="302" r:id="rId9"/>
    <p:sldId id="303" r:id="rId10"/>
    <p:sldId id="304" r:id="rId11"/>
    <p:sldId id="305" r:id="rId12"/>
    <p:sldId id="306" r:id="rId13"/>
    <p:sldId id="307" r:id="rId14"/>
    <p:sldId id="308" r:id="rId15"/>
    <p:sldId id="309" r:id="rId16"/>
    <p:sldId id="310" r:id="rId17"/>
    <p:sldId id="311" r:id="rId18"/>
    <p:sldId id="312" r:id="rId1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10/18/21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10/18/21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10/18/21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10/18/21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10/18/21</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681" b="14335"/>
          <a:stretch/>
        </p:blipFill>
        <p:spPr>
          <a:xfrm>
            <a:off x="-36511" y="-15433"/>
            <a:ext cx="9217024" cy="5179471"/>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3215729"/>
            <a:ext cx="3276600" cy="769441"/>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Introduction</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131590"/>
            <a:ext cx="5112568" cy="3024336"/>
          </a:xfrm>
        </p:spPr>
        <p:txBody>
          <a:bodyPr>
            <a:normAutofit/>
          </a:bodyPr>
          <a:lstStyle/>
          <a:p>
            <a:pPr algn="ctr"/>
            <a:r>
              <a:rPr lang="en-US" dirty="0"/>
              <a:t>For example, while someone may be afraid of introducing himself or herself to someone he or she admires, someone else may be scared to borrow money to grow his or her business, and another person may be scared to confront someone. </a:t>
            </a:r>
            <a:endParaRPr lang="en-ID" dirty="0"/>
          </a:p>
        </p:txBody>
      </p:sp>
    </p:spTree>
    <p:extLst>
      <p:ext uri="{BB962C8B-B14F-4D97-AF65-F5344CB8AC3E}">
        <p14:creationId xmlns:p14="http://schemas.microsoft.com/office/powerpoint/2010/main" val="2532909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680520" cy="1152128"/>
          </a:xfrm>
        </p:spPr>
        <p:txBody>
          <a:bodyPr>
            <a:normAutofit/>
          </a:bodyPr>
          <a:lstStyle/>
          <a:p>
            <a:pPr algn="ctr"/>
            <a:r>
              <a:rPr lang="en-US" dirty="0"/>
              <a:t>It's an accepted fact that we all experience fear from time to time. </a:t>
            </a:r>
            <a:endParaRPr lang="en-ID" dirty="0"/>
          </a:p>
        </p:txBody>
      </p:sp>
      <p:pic>
        <p:nvPicPr>
          <p:cNvPr id="4098" name="Picture 2" descr="Habits of Genuinely Brave People">
            <a:extLst>
              <a:ext uri="{FF2B5EF4-FFF2-40B4-BE49-F238E27FC236}">
                <a16:creationId xmlns:a16="http://schemas.microsoft.com/office/drawing/2014/main" id="{5184F915-40A2-5A40-8693-7F7E767614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7372" y="2355726"/>
            <a:ext cx="2553072" cy="191480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3224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1275606"/>
            <a:ext cx="5544616" cy="2952328"/>
          </a:xfrm>
        </p:spPr>
        <p:txBody>
          <a:bodyPr>
            <a:normAutofit/>
          </a:bodyPr>
          <a:lstStyle/>
          <a:p>
            <a:pPr algn="ctr"/>
            <a:r>
              <a:rPr lang="en-US" dirty="0"/>
              <a:t>However, most of us don't recognize the opportunities our moments of fear give because they can serve to expand our lives with the priceless, inner, courageous force that they help us develop through the unique opportunity they give. </a:t>
            </a:r>
            <a:endParaRPr lang="en-ID" dirty="0"/>
          </a:p>
        </p:txBody>
      </p:sp>
    </p:spTree>
    <p:extLst>
      <p:ext uri="{BB962C8B-B14F-4D97-AF65-F5344CB8AC3E}">
        <p14:creationId xmlns:p14="http://schemas.microsoft.com/office/powerpoint/2010/main" val="2060905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707654"/>
            <a:ext cx="4248472" cy="2448272"/>
          </a:xfrm>
        </p:spPr>
        <p:txBody>
          <a:bodyPr>
            <a:normAutofit/>
          </a:bodyPr>
          <a:lstStyle/>
          <a:p>
            <a:pPr algn="ctr"/>
            <a:r>
              <a:rPr lang="en-US" dirty="0"/>
              <a:t>Dale Carnegie, a popular positive thinker, once said that the quickest way to conquer fear is by doing the things you fear. </a:t>
            </a:r>
            <a:endParaRPr lang="en-ID" dirty="0"/>
          </a:p>
        </p:txBody>
      </p:sp>
    </p:spTree>
    <p:extLst>
      <p:ext uri="{BB962C8B-B14F-4D97-AF65-F5344CB8AC3E}">
        <p14:creationId xmlns:p14="http://schemas.microsoft.com/office/powerpoint/2010/main" val="3896356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347614"/>
            <a:ext cx="4896544" cy="2736304"/>
          </a:xfrm>
        </p:spPr>
        <p:txBody>
          <a:bodyPr>
            <a:normAutofit/>
          </a:bodyPr>
          <a:lstStyle/>
          <a:p>
            <a:pPr algn="ctr"/>
            <a:r>
              <a:rPr lang="en-US" dirty="0"/>
              <a:t>Aristotle, on the other hand, further brushed up this saying with one of his quotes that mentioned that courage gives room for the possibilities of other virtues because it's the first of human virtues. </a:t>
            </a:r>
            <a:endParaRPr lang="en-ID" dirty="0"/>
          </a:p>
        </p:txBody>
      </p:sp>
    </p:spTree>
    <p:extLst>
      <p:ext uri="{BB962C8B-B14F-4D97-AF65-F5344CB8AC3E}">
        <p14:creationId xmlns:p14="http://schemas.microsoft.com/office/powerpoint/2010/main" val="3881446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707654"/>
            <a:ext cx="3888432" cy="2016224"/>
          </a:xfrm>
        </p:spPr>
        <p:txBody>
          <a:bodyPr>
            <a:normAutofit/>
          </a:bodyPr>
          <a:lstStyle/>
          <a:p>
            <a:pPr algn="ctr"/>
            <a:r>
              <a:rPr lang="en-US" dirty="0"/>
              <a:t>The question that will probably be lingering now in your mind is how do I truly convert my fear into courage? </a:t>
            </a:r>
            <a:endParaRPr lang="en-ID" dirty="0"/>
          </a:p>
        </p:txBody>
      </p:sp>
    </p:spTree>
    <p:extLst>
      <p:ext uri="{BB962C8B-B14F-4D97-AF65-F5344CB8AC3E}">
        <p14:creationId xmlns:p14="http://schemas.microsoft.com/office/powerpoint/2010/main" val="3073751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275606"/>
            <a:ext cx="4176464" cy="2520280"/>
          </a:xfrm>
        </p:spPr>
        <p:txBody>
          <a:bodyPr>
            <a:normAutofit/>
          </a:bodyPr>
          <a:lstStyle/>
          <a:p>
            <a:pPr algn="ctr"/>
            <a:r>
              <a:rPr lang="en-US" dirty="0"/>
              <a:t>You actually need not worry over that any longer because this video course is purported to outline the steps you can follow to banish fear and live the life you want. </a:t>
            </a:r>
            <a:endParaRPr lang="en-ID" dirty="0"/>
          </a:p>
        </p:txBody>
      </p:sp>
    </p:spTree>
    <p:extLst>
      <p:ext uri="{BB962C8B-B14F-4D97-AF65-F5344CB8AC3E}">
        <p14:creationId xmlns:p14="http://schemas.microsoft.com/office/powerpoint/2010/main" val="411350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491630"/>
            <a:ext cx="4752528" cy="2520280"/>
          </a:xfrm>
        </p:spPr>
        <p:txBody>
          <a:bodyPr>
            <a:normAutofit/>
          </a:bodyPr>
          <a:lstStyle/>
          <a:p>
            <a:pPr algn="ctr"/>
            <a:r>
              <a:rPr lang="en-US" dirty="0"/>
              <a:t>It takes you on an adventurous journey to know how to grow your self-esteem and self-confidence, tame your inner critic and silence negativity. </a:t>
            </a:r>
            <a:endParaRPr lang="en-ID" dirty="0"/>
          </a:p>
        </p:txBody>
      </p:sp>
    </p:spTree>
    <p:extLst>
      <p:ext uri="{BB962C8B-B14F-4D97-AF65-F5344CB8AC3E}">
        <p14:creationId xmlns:p14="http://schemas.microsoft.com/office/powerpoint/2010/main" val="29915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419622"/>
            <a:ext cx="4104456" cy="2376264"/>
          </a:xfrm>
        </p:spPr>
        <p:txBody>
          <a:bodyPr>
            <a:normAutofit/>
          </a:bodyPr>
          <a:lstStyle/>
          <a:p>
            <a:pPr algn="ctr"/>
            <a:r>
              <a:rPr lang="en-US" dirty="0"/>
              <a:t>You will feel and become more courageous and turn your biggest dreams into a reality! So, fasten your seat belt as we enjoy the ride together. </a:t>
            </a:r>
            <a:endParaRPr lang="en-ID" dirty="0"/>
          </a:p>
        </p:txBody>
      </p:sp>
    </p:spTree>
    <p:extLst>
      <p:ext uri="{BB962C8B-B14F-4D97-AF65-F5344CB8AC3E}">
        <p14:creationId xmlns:p14="http://schemas.microsoft.com/office/powerpoint/2010/main" val="2426111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419621"/>
            <a:ext cx="3672408" cy="576064"/>
          </a:xfrm>
        </p:spPr>
        <p:txBody>
          <a:bodyPr>
            <a:normAutofit/>
          </a:bodyPr>
          <a:lstStyle/>
          <a:p>
            <a:pPr algn="ctr"/>
            <a:r>
              <a:rPr lang="en-US" dirty="0"/>
              <a:t>No one is born courageous. </a:t>
            </a:r>
            <a:endParaRPr lang="en-ID" dirty="0"/>
          </a:p>
        </p:txBody>
      </p:sp>
      <p:pic>
        <p:nvPicPr>
          <p:cNvPr id="1026" name="Picture 2" descr="10 Tips for Being a More Courageous Contact Centre Manager">
            <a:extLst>
              <a:ext uri="{FF2B5EF4-FFF2-40B4-BE49-F238E27FC236}">
                <a16:creationId xmlns:a16="http://schemas.microsoft.com/office/drawing/2014/main" id="{B12F1E6F-299A-1A48-BE22-97ED45AADA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7091" y="2092092"/>
            <a:ext cx="2569617" cy="148777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840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131590"/>
            <a:ext cx="3672408" cy="936104"/>
          </a:xfrm>
        </p:spPr>
        <p:txBody>
          <a:bodyPr>
            <a:normAutofit/>
          </a:bodyPr>
          <a:lstStyle/>
          <a:p>
            <a:pPr algn="ctr"/>
            <a:r>
              <a:rPr lang="en-US" dirty="0"/>
              <a:t>However, we can't afford to live in fear forever. </a:t>
            </a:r>
            <a:endParaRPr lang="en-ID" dirty="0"/>
          </a:p>
        </p:txBody>
      </p:sp>
      <p:pic>
        <p:nvPicPr>
          <p:cNvPr id="2050" name="Picture 2" descr="10 Bible Verses for More Courageous Kids | Minno Kids">
            <a:extLst>
              <a:ext uri="{FF2B5EF4-FFF2-40B4-BE49-F238E27FC236}">
                <a16:creationId xmlns:a16="http://schemas.microsoft.com/office/drawing/2014/main" id="{94E8E005-0C47-F14E-87AD-F6E73E7A46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4331" y="2211710"/>
            <a:ext cx="2535138" cy="1432231"/>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513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203598"/>
            <a:ext cx="5040560" cy="2736304"/>
          </a:xfrm>
        </p:spPr>
        <p:txBody>
          <a:bodyPr>
            <a:normAutofit/>
          </a:bodyPr>
          <a:lstStyle/>
          <a:p>
            <a:pPr algn="ctr"/>
            <a:r>
              <a:rPr lang="en-US" dirty="0"/>
              <a:t>One of the best ways to find success in our lives and businesses is by living a courageous life because we can't sit back and watch fear dictate what we should do, when we should do them, and how we should do them.</a:t>
            </a:r>
            <a:r>
              <a:rPr lang="en-ID" dirty="0"/>
              <a:t> </a:t>
            </a:r>
          </a:p>
        </p:txBody>
      </p:sp>
    </p:spTree>
    <p:extLst>
      <p:ext uri="{BB962C8B-B14F-4D97-AF65-F5344CB8AC3E}">
        <p14:creationId xmlns:p14="http://schemas.microsoft.com/office/powerpoint/2010/main" val="929546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635646"/>
            <a:ext cx="3672408" cy="2160240"/>
          </a:xfrm>
        </p:spPr>
        <p:txBody>
          <a:bodyPr>
            <a:normAutofit/>
          </a:bodyPr>
          <a:lstStyle/>
          <a:p>
            <a:pPr algn="ctr"/>
            <a:r>
              <a:rPr lang="en-US" dirty="0"/>
              <a:t>Fear will always deprive us of the opportunity to get what we deserve and what we want and we must not let that happen. </a:t>
            </a:r>
            <a:endParaRPr lang="en-ID" dirty="0"/>
          </a:p>
        </p:txBody>
      </p:sp>
    </p:spTree>
    <p:extLst>
      <p:ext uri="{BB962C8B-B14F-4D97-AF65-F5344CB8AC3E}">
        <p14:creationId xmlns:p14="http://schemas.microsoft.com/office/powerpoint/2010/main" val="319699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419622"/>
            <a:ext cx="4680520" cy="2592288"/>
          </a:xfrm>
        </p:spPr>
        <p:txBody>
          <a:bodyPr>
            <a:normAutofit/>
          </a:bodyPr>
          <a:lstStyle/>
          <a:p>
            <a:pPr algn="ctr"/>
            <a:r>
              <a:rPr lang="en-US" dirty="0"/>
              <a:t>You may probably be thinking that "hmm, it's easier said than done" but the fact remains that it's very possible to live a courageous life and live a life that's void of fear.</a:t>
            </a:r>
            <a:r>
              <a:rPr lang="en-ID" dirty="0"/>
              <a:t> </a:t>
            </a:r>
          </a:p>
        </p:txBody>
      </p:sp>
    </p:spTree>
    <p:extLst>
      <p:ext uri="{BB962C8B-B14F-4D97-AF65-F5344CB8AC3E}">
        <p14:creationId xmlns:p14="http://schemas.microsoft.com/office/powerpoint/2010/main" val="3114830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91630"/>
            <a:ext cx="4032448" cy="2592288"/>
          </a:xfrm>
        </p:spPr>
        <p:txBody>
          <a:bodyPr>
            <a:normAutofit/>
          </a:bodyPr>
          <a:lstStyle/>
          <a:p>
            <a:pPr algn="ctr"/>
            <a:r>
              <a:rPr lang="en-US" dirty="0"/>
              <a:t>Of course, it's humane to be fearful but with fear also comes a decision to be calm and courageous. </a:t>
            </a:r>
            <a:endParaRPr lang="en-ID" dirty="0"/>
          </a:p>
        </p:txBody>
      </p:sp>
    </p:spTree>
    <p:extLst>
      <p:ext uri="{BB962C8B-B14F-4D97-AF65-F5344CB8AC3E}">
        <p14:creationId xmlns:p14="http://schemas.microsoft.com/office/powerpoint/2010/main" val="3844463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915566"/>
            <a:ext cx="3744416" cy="1440160"/>
          </a:xfrm>
        </p:spPr>
        <p:txBody>
          <a:bodyPr>
            <a:normAutofit/>
          </a:bodyPr>
          <a:lstStyle/>
          <a:p>
            <a:pPr algn="ctr"/>
            <a:r>
              <a:rPr lang="en-US" dirty="0"/>
              <a:t>For us to live the life we want, we must learn to banish fear from our lives.</a:t>
            </a:r>
            <a:r>
              <a:rPr lang="en-ID" dirty="0"/>
              <a:t> </a:t>
            </a:r>
          </a:p>
        </p:txBody>
      </p:sp>
      <p:pic>
        <p:nvPicPr>
          <p:cNvPr id="3074" name="Picture 2" descr="Be Courageous">
            <a:extLst>
              <a:ext uri="{FF2B5EF4-FFF2-40B4-BE49-F238E27FC236}">
                <a16:creationId xmlns:a16="http://schemas.microsoft.com/office/drawing/2014/main" id="{0FD51FA3-D1DF-7147-9214-AA3B1D0E28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1150" y="2376264"/>
            <a:ext cx="2545475" cy="185167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592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635646"/>
            <a:ext cx="3744416" cy="2160240"/>
          </a:xfrm>
        </p:spPr>
        <p:txBody>
          <a:bodyPr>
            <a:normAutofit/>
          </a:bodyPr>
          <a:lstStyle/>
          <a:p>
            <a:pPr algn="ctr"/>
            <a:r>
              <a:rPr lang="en-US" dirty="0"/>
              <a:t>The truth of the matter is, we all have our moments of fear and we all fear for different reasons. </a:t>
            </a:r>
            <a:endParaRPr lang="en-ID" dirty="0"/>
          </a:p>
        </p:txBody>
      </p:sp>
    </p:spTree>
    <p:extLst>
      <p:ext uri="{BB962C8B-B14F-4D97-AF65-F5344CB8AC3E}">
        <p14:creationId xmlns:p14="http://schemas.microsoft.com/office/powerpoint/2010/main" val="3903222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1180</TotalTime>
  <Words>460</Words>
  <Application>Microsoft Macintosh PowerPoint</Application>
  <PresentationFormat>On-screen Show (16:9)</PresentationFormat>
  <Paragraphs>19</Paragraphs>
  <Slides>18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Wahyu Susanto</cp:lastModifiedBy>
  <cp:revision>87</cp:revision>
  <dcterms:created xsi:type="dcterms:W3CDTF">2018-10-15T07:11:14Z</dcterms:created>
  <dcterms:modified xsi:type="dcterms:W3CDTF">2021-10-18T09:14:19Z</dcterms:modified>
</cp:coreProperties>
</file>