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28"/>
  </p:notesMasterIdLst>
  <p:sldIdLst>
    <p:sldId id="257" r:id="rId2"/>
    <p:sldId id="330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0"/>
    <p:restoredTop sz="94650"/>
  </p:normalViewPr>
  <p:slideViewPr>
    <p:cSldViewPr>
      <p:cViewPr varScale="1">
        <p:scale>
          <a:sx n="160" d="100"/>
          <a:sy n="160" d="100"/>
        </p:scale>
        <p:origin x="176" y="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5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674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325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9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56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5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0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9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1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7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8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3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0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" b="14335"/>
          <a:stretch/>
        </p:blipFill>
        <p:spPr>
          <a:xfrm>
            <a:off x="-36511" y="-15433"/>
            <a:ext cx="9217024" cy="51794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569398"/>
            <a:ext cx="327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Affirmations For Releasing Fear And Overcoming Anxieties</a:t>
            </a:r>
            <a:endParaRPr lang="en-ID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275606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proud of all my accomplishments.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have a bright future.</a:t>
            </a:r>
            <a:endParaRPr lang="en-ID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8AF8D9-1149-EE4C-8117-E5B29F438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402" y="2535746"/>
            <a:ext cx="2567012" cy="1511929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4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275606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pushing through my fear and I am certainly overcoming my fear.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Though I may fight, still, it's worth it because my life is precious and it's worth fighting for.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2561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635646"/>
            <a:ext cx="4392488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healing.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accept myself for who I am.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The power to change my life is in my hands.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999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19622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Though I may feel the fear, I'll still do it regardless.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Clarity of mind is available to me.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release all self-doubt.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06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19622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on a journey of living a happier life and my life is getting transformed.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at peace and I am calm.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guard my happiness jealously and courageously.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741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483518"/>
            <a:ext cx="5760640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never giving up because I am resilient.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deserve all the good things in life and I deserve to be happy, healthy and flourish.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There is much in my life to look forward to </a:t>
            </a:r>
            <a:endParaRPr lang="en-ID" dirty="0"/>
          </a:p>
        </p:txBody>
      </p:sp>
      <p:pic>
        <p:nvPicPr>
          <p:cNvPr id="2050" name="Picture 2" descr="People are profoundly motivated to maintain a reputation as a morally good  person">
            <a:extLst>
              <a:ext uri="{FF2B5EF4-FFF2-40B4-BE49-F238E27FC236}">
                <a16:creationId xmlns:a16="http://schemas.microsoft.com/office/drawing/2014/main" id="{1537E17D-6388-7748-9060-00864D533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501" y="2931790"/>
            <a:ext cx="2532837" cy="165618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05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635646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Conquering my fears is easy because I have what it takes.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will thrive, prosper, and have joy.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My dreams are worth fighting for.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7438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635646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The love I have for myself is an unconditional one and I'm loving it.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trust the process of life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I'm not perfect so I won't judge myself.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1657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19622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And if I've judged myself in the past, I let go of all the judgments.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the universe favorite and I'm protected by the universe.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living fearlessly today.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0816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987574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determined and super confident.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breathe out fear and I breathe in strength</a:t>
            </a:r>
            <a:endParaRPr lang="en-ID" dirty="0"/>
          </a:p>
        </p:txBody>
      </p:sp>
      <p:pic>
        <p:nvPicPr>
          <p:cNvPr id="3074" name="Picture 2" descr="Cara Menjadi Diri Sendiri dan Percaya Diri » Blog elevenia">
            <a:extLst>
              <a:ext uri="{FF2B5EF4-FFF2-40B4-BE49-F238E27FC236}">
                <a16:creationId xmlns:a16="http://schemas.microsoft.com/office/drawing/2014/main" id="{FC1D582C-AB79-A644-96C7-C77582128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62" y="2571750"/>
            <a:ext cx="2560092" cy="1467101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5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1635646"/>
            <a:ext cx="3024336" cy="208823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Yes, we all feel fear to a certain degree and it could be quite difficult to overcome fear.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247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563638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Moving forward without fear is becoming easier for me day by day.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All my obstacles are nothing and I'll certainly overcome them.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7076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347614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thankful for being unique as I am.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trying my best.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It's with happiness and hope that I will look into my future.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can do anything I put my mind to.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9137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19622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too charged and energetic to be discouraged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release stress, tension, and fear.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blessed, loved, and supported.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have faith and belief in myself.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4224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91630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My abilities are unique and amazing.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Yes, I can do it if I truly want to.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Life is always working for me.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My confidence keeps growing day by day.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4476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91630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fit enough to achieve my goals.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constantly growing; thanks to all the struggles I am facing.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powerful and stronger than I think I am.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936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91630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can help manifest my dreams when I focus on ideas.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made stronger by my setbacks.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There's nothing that comes my way that I can't handle.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1727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347614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can take chances because I am brave enough.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training myself to be full of wonder, to be joyful, and curious.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No matter what happens on the outside, I can be at peace on the inside.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8400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75606"/>
            <a:ext cx="4392488" cy="28803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However, it's not healthy enough to perpetually give in to fear and we can use positive affirmations to boost our self-love, which will consequentially help us release fear and overcome anxieties.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6725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491630"/>
            <a:ext cx="3960440" cy="28803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Most times, one of the reasons why we fear too much is because we don't have enough love for ourselves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650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419622"/>
            <a:ext cx="4824536" cy="28803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 case you feel like writing your positive affirmations yourself, make sure that you keep it positive, keep it in the present tense, be specific, and keep it brief.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2752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843558"/>
            <a:ext cx="5400600" cy="1008112"/>
          </a:xfrm>
        </p:spPr>
        <p:txBody>
          <a:bodyPr>
            <a:normAutofit/>
          </a:bodyPr>
          <a:lstStyle/>
          <a:p>
            <a:r>
              <a:rPr lang="en-US" i="1" dirty="0"/>
              <a:t>Without further ado, here are some positive affirmations for overcoming fear: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923678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Mistakes help me grow. I embrace the mistakes I've made.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enthusiastic and full of confidence.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embrace change because it helps me grow.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6526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563638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living my life courageously.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Facing my fears empowers me.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release the pain of my past.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persist until I succeed.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115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91630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excited about my life.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have all the motivation and inspiration I need to pursue my dreams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This new day of opportunity is a blessing for me.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973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FC0EE13-B49B-A545-AFA1-BDE7CF6D25EB}"/>
              </a:ext>
            </a:extLst>
          </p:cNvPr>
          <p:cNvSpPr txBox="1">
            <a:spLocks/>
          </p:cNvSpPr>
          <p:nvPr/>
        </p:nvSpPr>
        <p:spPr>
          <a:xfrm>
            <a:off x="971600" y="1491630"/>
            <a:ext cx="5544616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Success is easy for me because I have everything I need today.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acknowledge my own self-worth.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I am beautiful and I am full of strength.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790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1244</TotalTime>
  <Words>768</Words>
  <Application>Microsoft Macintosh PowerPoint</Application>
  <PresentationFormat>On-screen Show (16:9)</PresentationFormat>
  <Paragraphs>70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Wahyu Susanto</cp:lastModifiedBy>
  <cp:revision>94</cp:revision>
  <dcterms:created xsi:type="dcterms:W3CDTF">2018-10-15T07:11:14Z</dcterms:created>
  <dcterms:modified xsi:type="dcterms:W3CDTF">2021-10-18T15:41:11Z</dcterms:modified>
</cp:coreProperties>
</file>