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</p:sldMasterIdLst>
  <p:notesMasterIdLst>
    <p:notesMasterId r:id="rId16"/>
  </p:notesMasterIdLst>
  <p:sldIdLst>
    <p:sldId id="257" r:id="rId2"/>
    <p:sldId id="330" r:id="rId3"/>
    <p:sldId id="324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347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5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5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8674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2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6325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39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56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51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00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39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1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22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74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185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3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01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  <p:sldLayoutId id="2147483904" r:id="rId13"/>
    <p:sldLayoutId id="2147483905" r:id="rId14"/>
    <p:sldLayoutId id="2147483906" r:id="rId15"/>
    <p:sldLayoutId id="2147483907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" b="14335"/>
          <a:stretch/>
        </p:blipFill>
        <p:spPr>
          <a:xfrm>
            <a:off x="-36511" y="-15433"/>
            <a:ext cx="9217024" cy="517947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2630954"/>
            <a:ext cx="327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Taming Your Inner Critic - Approaches To Silence Inner Negativity</a:t>
            </a:r>
            <a:endParaRPr lang="en-ID" sz="3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915566"/>
            <a:ext cx="5328592" cy="136815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For example, you can say "at times, I do things really well and sometimes I don’t” in place of “I never do anything right.”</a:t>
            </a:r>
            <a:endParaRPr lang="en-ID" dirty="0"/>
          </a:p>
        </p:txBody>
      </p:sp>
      <p:pic>
        <p:nvPicPr>
          <p:cNvPr id="1026" name="Picture 2" descr="You Are So Brave – The Meaning Movement">
            <a:extLst>
              <a:ext uri="{FF2B5EF4-FFF2-40B4-BE49-F238E27FC236}">
                <a16:creationId xmlns:a16="http://schemas.microsoft.com/office/drawing/2014/main" id="{C5180979-870C-BD44-A0DE-F20004962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784" y="2293988"/>
            <a:ext cx="2566224" cy="170765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5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563638"/>
            <a:ext cx="4176464" cy="3096344"/>
          </a:xfrm>
        </p:spPr>
        <p:txBody>
          <a:bodyPr>
            <a:normAutofit/>
          </a:bodyPr>
          <a:lstStyle/>
          <a:p>
            <a:r>
              <a:rPr lang="en-US" b="1" dirty="0"/>
              <a:t>6. Imagine your thoughts were true, how bad do you think it would be?</a:t>
            </a:r>
            <a:r>
              <a:rPr lang="en-US" dirty="0"/>
              <a:t> This is a question you should ask yourself.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1130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491630"/>
            <a:ext cx="5472608" cy="3312368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thing is, you can reduce the persistent barrage of worrisome thoughts and increase your confidence when you remind yourself that you're capable of handling problems or tough times.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7273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1707654"/>
            <a:ext cx="4104456" cy="3096344"/>
          </a:xfrm>
        </p:spPr>
        <p:txBody>
          <a:bodyPr>
            <a:normAutofit/>
          </a:bodyPr>
          <a:lstStyle/>
          <a:p>
            <a:r>
              <a:rPr lang="en-US" b="1" dirty="0"/>
              <a:t>7. Balance acceptance with self-improvement</a:t>
            </a:r>
            <a:r>
              <a:rPr lang="en-US" dirty="0"/>
              <a:t>. See, no one is perfect. Let no one pressure you over perfection.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25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491630"/>
            <a:ext cx="4176464" cy="288032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only thing you can do is to stay conscious and work to become better. Accept your flaws and decide to do and become better. 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4050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491630"/>
            <a:ext cx="4752528" cy="252028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You can be prevented from reaching your full potential or fueled for your success by your inner dialogue and therefore you must learn to silence your inner negativities.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3247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563638"/>
            <a:ext cx="4248472" cy="2808312"/>
          </a:xfrm>
        </p:spPr>
        <p:txBody>
          <a:bodyPr>
            <a:normAutofit/>
          </a:bodyPr>
          <a:lstStyle/>
          <a:p>
            <a:r>
              <a:rPr lang="en-US" b="1" dirty="0"/>
              <a:t>1. Become more conscious of your thoughts.</a:t>
            </a:r>
            <a:r>
              <a:rPr lang="en-US" dirty="0"/>
              <a:t> You must understand that the fact that you think of something doesn't mean that it's true.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0312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987574"/>
            <a:ext cx="5616624" cy="129614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More so, understand that most times, our thoughts are usually disproportionate, biased, and exaggerated. </a:t>
            </a:r>
            <a:endParaRPr lang="en-ID" dirty="0"/>
          </a:p>
        </p:txBody>
      </p:sp>
      <p:pic>
        <p:nvPicPr>
          <p:cNvPr id="2050" name="Picture 2" descr="18 Inspiring Quotes About Courage from Powerful Women | SOCAP Global">
            <a:extLst>
              <a:ext uri="{FF2B5EF4-FFF2-40B4-BE49-F238E27FC236}">
                <a16:creationId xmlns:a16="http://schemas.microsoft.com/office/drawing/2014/main" id="{218A87B3-2CA1-DF48-B03C-FE4A449EF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48272"/>
            <a:ext cx="2584144" cy="170765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8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563638"/>
            <a:ext cx="4248472" cy="2808312"/>
          </a:xfrm>
        </p:spPr>
        <p:txBody>
          <a:bodyPr>
            <a:normAutofit/>
          </a:bodyPr>
          <a:lstStyle/>
          <a:p>
            <a:r>
              <a:rPr lang="en-US" b="1" dirty="0"/>
              <a:t>2. Quit ruminating</a:t>
            </a:r>
            <a:r>
              <a:rPr lang="en-US" dirty="0"/>
              <a:t>. You don't solve your problem when you ruminate on what you said that was questionable or what you did that was embarrassing.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03802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563638"/>
            <a:ext cx="4248472" cy="280831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You can talk about a different subject, organize your desk, go for a walk, or distract yourself with an activity so that you won't focus on it.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5693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131590"/>
            <a:ext cx="5688632" cy="3096344"/>
          </a:xfrm>
        </p:spPr>
        <p:txBody>
          <a:bodyPr>
            <a:normAutofit/>
          </a:bodyPr>
          <a:lstStyle/>
          <a:p>
            <a:r>
              <a:rPr lang="en-US" b="1" dirty="0"/>
              <a:t>3. Imagine your friend being in your shoes and think of what you'd advise him.</a:t>
            </a:r>
            <a:br>
              <a:rPr lang="en-US" dirty="0"/>
            </a:br>
            <a:r>
              <a:rPr lang="en-US" dirty="0"/>
              <a:t>You know if you have a friend that feels down after making an error or committing</a:t>
            </a:r>
            <a:br>
              <a:rPr lang="en-US" dirty="0"/>
            </a:br>
            <a:r>
              <a:rPr lang="en-US" dirty="0"/>
              <a:t>a mistake, you'll probably want to motivate him with encouraging words like "it's not the end of the world" and the likes.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106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1491630"/>
            <a:ext cx="4680520" cy="3096344"/>
          </a:xfrm>
        </p:spPr>
        <p:txBody>
          <a:bodyPr>
            <a:normAutofit/>
          </a:bodyPr>
          <a:lstStyle/>
          <a:p>
            <a:r>
              <a:rPr lang="en-US" b="1" dirty="0"/>
              <a:t>4. Examine the evidence.</a:t>
            </a:r>
            <a:r>
              <a:rPr lang="en-US" dirty="0"/>
              <a:t> You'll be able to look at the situation less emotionally and more rationally when you look at shreds of evidence on both sides.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62739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491630"/>
            <a:ext cx="4680520" cy="3096344"/>
          </a:xfrm>
        </p:spPr>
        <p:txBody>
          <a:bodyPr>
            <a:normAutofit/>
          </a:bodyPr>
          <a:lstStyle/>
          <a:p>
            <a:r>
              <a:rPr lang="en-US" b="1" dirty="0"/>
              <a:t>5. Use more accurate statements to replace overly critical thoughts</a:t>
            </a:r>
            <a:r>
              <a:rPr lang="en-US" dirty="0"/>
              <a:t>. Respond with a more correct statement whenever you've got an exaggeratedly negative thought.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729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1189</TotalTime>
  <Words>397</Words>
  <Application>Microsoft Macintosh PowerPoint</Application>
  <PresentationFormat>On-screen Show (16:9)</PresentationFormat>
  <Paragraphs>15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Wahyu Susanto</cp:lastModifiedBy>
  <cp:revision>91</cp:revision>
  <dcterms:created xsi:type="dcterms:W3CDTF">2018-10-15T07:11:14Z</dcterms:created>
  <dcterms:modified xsi:type="dcterms:W3CDTF">2021-10-18T09:27:33Z</dcterms:modified>
</cp:coreProperties>
</file>