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18"/>
  </p:notesMasterIdLst>
  <p:sldIdLst>
    <p:sldId id="257" r:id="rId2"/>
    <p:sldId id="330" r:id="rId3"/>
    <p:sldId id="337" r:id="rId4"/>
    <p:sldId id="306" r:id="rId5"/>
    <p:sldId id="324" r:id="rId6"/>
    <p:sldId id="327" r:id="rId7"/>
    <p:sldId id="328" r:id="rId8"/>
    <p:sldId id="338" r:id="rId9"/>
    <p:sldId id="339" r:id="rId10"/>
    <p:sldId id="331" r:id="rId11"/>
    <p:sldId id="333" r:id="rId12"/>
    <p:sldId id="334" r:id="rId13"/>
    <p:sldId id="340" r:id="rId14"/>
    <p:sldId id="341" r:id="rId15"/>
    <p:sldId id="335" r:id="rId16"/>
    <p:sldId id="336"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769453"/>
            <a:ext cx="3276600" cy="1661993"/>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5 Things You Probably Never Knew About Fear</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699542"/>
            <a:ext cx="6447501" cy="530374"/>
          </a:xfrm>
        </p:spPr>
        <p:txBody>
          <a:bodyPr>
            <a:normAutofit/>
          </a:bodyPr>
          <a:lstStyle/>
          <a:p>
            <a:r>
              <a:rPr lang="en-US" dirty="0"/>
              <a:t>Fear Can Become Pleasure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347614"/>
            <a:ext cx="5295373" cy="3240360"/>
          </a:xfrm>
        </p:spPr>
        <p:txBody>
          <a:bodyPr>
            <a:normAutofit/>
          </a:bodyPr>
          <a:lstStyle/>
          <a:p>
            <a:r>
              <a:rPr lang="en-US" dirty="0"/>
              <a:t>People who are a great fan of horror movies, haunted houses, and rollercoasters thrive on fear to derive pleasure, and for them, the excitement doesn't come just during the activity but when it has ended because their brain and body stay aroused as the excitation transfer process occurs. </a:t>
            </a:r>
            <a:endParaRPr lang="en-ID" dirty="0"/>
          </a:p>
        </p:txBody>
      </p:sp>
    </p:spTree>
    <p:extLst>
      <p:ext uri="{BB962C8B-B14F-4D97-AF65-F5344CB8AC3E}">
        <p14:creationId xmlns:p14="http://schemas.microsoft.com/office/powerpoint/2010/main" val="72105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Fear Is Not Phobia</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4071237" cy="2376264"/>
          </a:xfrm>
        </p:spPr>
        <p:txBody>
          <a:bodyPr>
            <a:normAutofit/>
          </a:bodyPr>
          <a:lstStyle/>
          <a:p>
            <a:r>
              <a:rPr lang="en-US" dirty="0"/>
              <a:t>Many tend to misconstrue fear with phobia not knowing that these two are clearly different. </a:t>
            </a:r>
            <a:endParaRPr lang="en-ID" dirty="0"/>
          </a:p>
        </p:txBody>
      </p:sp>
    </p:spTree>
    <p:extLst>
      <p:ext uri="{BB962C8B-B14F-4D97-AF65-F5344CB8AC3E}">
        <p14:creationId xmlns:p14="http://schemas.microsoft.com/office/powerpoint/2010/main" val="2592889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On the other hand, you may just want to avoid swimming in the ocean because of a movie you just watched.</a:t>
            </a:r>
            <a:r>
              <a:rPr lang="en-ID" dirty="0"/>
              <a:t> </a:t>
            </a:r>
          </a:p>
        </p:txBody>
      </p:sp>
    </p:spTree>
    <p:extLst>
      <p:ext uri="{BB962C8B-B14F-4D97-AF65-F5344CB8AC3E}">
        <p14:creationId xmlns:p14="http://schemas.microsoft.com/office/powerpoint/2010/main" val="115705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392488" cy="2808312"/>
          </a:xfrm>
        </p:spPr>
        <p:txBody>
          <a:bodyPr>
            <a:normAutofit/>
          </a:bodyPr>
          <a:lstStyle/>
          <a:p>
            <a:pPr algn="ctr"/>
            <a:r>
              <a:rPr lang="en-US" dirty="0"/>
              <a:t>You may have a phobia if you see yourself taking serious measures to avoid rats, roaches, people, spiders, elevators, or water. </a:t>
            </a:r>
            <a:endParaRPr lang="en-ID" dirty="0"/>
          </a:p>
        </p:txBody>
      </p:sp>
    </p:spTree>
    <p:extLst>
      <p:ext uri="{BB962C8B-B14F-4D97-AF65-F5344CB8AC3E}">
        <p14:creationId xmlns:p14="http://schemas.microsoft.com/office/powerpoint/2010/main" val="110549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131590"/>
            <a:ext cx="4248472" cy="1008112"/>
          </a:xfrm>
        </p:spPr>
        <p:txBody>
          <a:bodyPr>
            <a:normAutofit/>
          </a:bodyPr>
          <a:lstStyle/>
          <a:p>
            <a:pPr algn="ctr"/>
            <a:r>
              <a:rPr lang="en-US" dirty="0"/>
              <a:t>Fears are how you commonly react to objects or events. </a:t>
            </a:r>
            <a:endParaRPr lang="en-ID" dirty="0"/>
          </a:p>
        </p:txBody>
      </p:sp>
      <p:pic>
        <p:nvPicPr>
          <p:cNvPr id="2050" name="Picture 2" descr="Agoraphobia: Counseling And Other Treatments – Phobia Talk">
            <a:extLst>
              <a:ext uri="{FF2B5EF4-FFF2-40B4-BE49-F238E27FC236}">
                <a16:creationId xmlns:a16="http://schemas.microsoft.com/office/drawing/2014/main" id="{B9C78054-E15E-AE44-8EF4-9281323BD0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2996" y="2206998"/>
            <a:ext cx="2497807" cy="159360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039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059582"/>
            <a:ext cx="6447501" cy="530374"/>
          </a:xfrm>
        </p:spPr>
        <p:txBody>
          <a:bodyPr>
            <a:normAutofit/>
          </a:bodyPr>
          <a:lstStyle/>
          <a:p>
            <a:r>
              <a:rPr lang="en-US" dirty="0"/>
              <a:t>Fear Keeps You Safe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635646"/>
            <a:ext cx="4215253" cy="1080120"/>
          </a:xfrm>
        </p:spPr>
        <p:txBody>
          <a:bodyPr>
            <a:normAutofit/>
          </a:bodyPr>
          <a:lstStyle/>
          <a:p>
            <a:r>
              <a:rPr lang="en-US" dirty="0"/>
              <a:t>Yeah, that was clearly written; fear does keep you safe. </a:t>
            </a:r>
            <a:endParaRPr lang="en-ID" dirty="0"/>
          </a:p>
        </p:txBody>
      </p:sp>
      <p:pic>
        <p:nvPicPr>
          <p:cNvPr id="3074" name="Picture 2" descr="Parenting With Agoraphobia Is Hard. It&amp;#39;s Harder in a Pandemic. - The New  York Times">
            <a:extLst>
              <a:ext uri="{FF2B5EF4-FFF2-40B4-BE49-F238E27FC236}">
                <a16:creationId xmlns:a16="http://schemas.microsoft.com/office/drawing/2014/main" id="{26C542A5-BB09-2548-B65B-AE294AE7D8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761456"/>
            <a:ext cx="2523772" cy="141962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979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0" end="0"/>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3074"/>
                                        </p:tgtEl>
                                        <p:attrNameLst>
                                          <p:attrName>style.visibility</p:attrName>
                                        </p:attrNameLst>
                                      </p:cBhvr>
                                      <p:to>
                                        <p:strVal val="visible"/>
                                      </p:to>
                                    </p:set>
                                    <p:anim calcmode="lin" valueType="num">
                                      <p:cBhvr additive="base">
                                        <p:cTn id="15" dur="500" fill="hold"/>
                                        <p:tgtEl>
                                          <p:spTgt spid="3074"/>
                                        </p:tgtEl>
                                        <p:attrNameLst>
                                          <p:attrName>ppt_x</p:attrName>
                                        </p:attrNameLst>
                                      </p:cBhvr>
                                      <p:tavLst>
                                        <p:tav tm="0">
                                          <p:val>
                                            <p:strVal val="#ppt_x"/>
                                          </p:val>
                                        </p:tav>
                                        <p:tav tm="100000">
                                          <p:val>
                                            <p:strVal val="#ppt_x"/>
                                          </p:val>
                                        </p:tav>
                                      </p:tavLst>
                                    </p:anim>
                                    <p:anim calcmode="lin" valueType="num">
                                      <p:cBhvr additive="base">
                                        <p:cTn id="1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75606"/>
            <a:ext cx="4968552" cy="2880320"/>
          </a:xfrm>
        </p:spPr>
        <p:txBody>
          <a:bodyPr>
            <a:normAutofit/>
          </a:bodyPr>
          <a:lstStyle/>
          <a:p>
            <a:pPr algn="ctr"/>
            <a:r>
              <a:rPr lang="en-US" dirty="0"/>
              <a:t>We all experience this natural and biological condition, fear, and even though it can have its negative consequences, it can also be positive and healthy because it's a complex human emotion. </a:t>
            </a:r>
            <a:endParaRPr lang="en-ID" dirty="0"/>
          </a:p>
        </p:txBody>
      </p:sp>
    </p:spTree>
    <p:extLst>
      <p:ext uri="{BB962C8B-B14F-4D97-AF65-F5344CB8AC3E}">
        <p14:creationId xmlns:p14="http://schemas.microsoft.com/office/powerpoint/2010/main" val="825418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320480" cy="2808312"/>
          </a:xfrm>
        </p:spPr>
        <p:txBody>
          <a:bodyPr>
            <a:normAutofit/>
          </a:bodyPr>
          <a:lstStyle/>
          <a:p>
            <a:pPr algn="ctr"/>
            <a:r>
              <a:rPr lang="en-US" dirty="0"/>
              <a:t>For you to learn how to conquer your fear and turn your fear into courage, you must understand the science of fear, and this is what leads us to the 5 things you probably never knew about fear.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843558"/>
            <a:ext cx="3528392" cy="1224136"/>
          </a:xfrm>
        </p:spPr>
        <p:txBody>
          <a:bodyPr>
            <a:normAutofit/>
          </a:bodyPr>
          <a:lstStyle/>
          <a:p>
            <a:pPr algn="ctr"/>
            <a:r>
              <a:rPr lang="en-US" dirty="0"/>
              <a:t>Here are a few things to keep in your mind about fear. </a:t>
            </a:r>
            <a:endParaRPr lang="en-ID" dirty="0"/>
          </a:p>
        </p:txBody>
      </p:sp>
      <p:pic>
        <p:nvPicPr>
          <p:cNvPr id="1026" name="Picture 2" descr="GoodTherapy | How to Overcome the Debilitating Panic of Agoraphobia">
            <a:extLst>
              <a:ext uri="{FF2B5EF4-FFF2-40B4-BE49-F238E27FC236}">
                <a16:creationId xmlns:a16="http://schemas.microsoft.com/office/drawing/2014/main" id="{BB0E8945-C450-814A-8D43-DC0E427E75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3356" y="2224783"/>
            <a:ext cx="2553072" cy="170204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69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Fear Is Physical</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4575293" cy="2376264"/>
          </a:xfrm>
        </p:spPr>
        <p:txBody>
          <a:bodyPr>
            <a:normAutofit/>
          </a:bodyPr>
          <a:lstStyle/>
          <a:p>
            <a:r>
              <a:rPr lang="en-US" dirty="0"/>
              <a:t>Well, you'll already have understood this by now since it was already mentioned earlier that fear can be a biochemical reaction. </a:t>
            </a:r>
            <a:endParaRPr lang="en-ID" dirty="0"/>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987574"/>
            <a:ext cx="5472608" cy="3816424"/>
          </a:xfrm>
        </p:spPr>
        <p:txBody>
          <a:bodyPr>
            <a:normAutofit/>
          </a:bodyPr>
          <a:lstStyle/>
          <a:p>
            <a:pPr algn="ctr"/>
            <a:r>
              <a:rPr lang="en-US" dirty="0"/>
              <a:t>Once you recognize fear, your body starts reacting — there will be changes in your blood flow, you'll start breathing faster, your heart rate and blood pressure will increase, stress hormones such as adrenaline and cortisol will be released, and your nervous system will get alerted as your amygdala goes to work. </a:t>
            </a:r>
            <a:endParaRPr lang="en-ID" dirty="0"/>
          </a:p>
        </p:txBody>
      </p:sp>
    </p:spTree>
    <p:extLst>
      <p:ext uri="{BB962C8B-B14F-4D97-AF65-F5344CB8AC3E}">
        <p14:creationId xmlns:p14="http://schemas.microsoft.com/office/powerpoint/2010/main" val="19031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275606"/>
            <a:ext cx="6447501" cy="530374"/>
          </a:xfrm>
        </p:spPr>
        <p:txBody>
          <a:bodyPr>
            <a:normAutofit/>
          </a:bodyPr>
          <a:lstStyle/>
          <a:p>
            <a:r>
              <a:rPr lang="en-US" dirty="0"/>
              <a:t>Fear Can Make you Foggy</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851670"/>
            <a:ext cx="4215253" cy="2376264"/>
          </a:xfrm>
        </p:spPr>
        <p:txBody>
          <a:bodyPr>
            <a:normAutofit/>
          </a:bodyPr>
          <a:lstStyle/>
          <a:p>
            <a:r>
              <a:rPr lang="en-US" dirty="0"/>
              <a:t>Yes, fear can make you foggy. In case you're not so sure about what the word "foggy" means, this simply means to be "befuddled" or "confused". </a:t>
            </a:r>
            <a:endParaRPr lang="en-ID" dirty="0"/>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635646"/>
            <a:ext cx="3672408" cy="2160240"/>
          </a:xfrm>
        </p:spPr>
        <p:txBody>
          <a:bodyPr>
            <a:normAutofit/>
          </a:bodyPr>
          <a:lstStyle/>
          <a:p>
            <a:pPr algn="ctr"/>
            <a:r>
              <a:rPr lang="en-US" dirty="0"/>
              <a:t>For example, let's say a guy is getting "cozy" with his girlfriend and three armed persons forced their way in.</a:t>
            </a:r>
            <a:r>
              <a:rPr lang="en-ID" dirty="0"/>
              <a:t> </a:t>
            </a:r>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176464" cy="2160240"/>
          </a:xfrm>
        </p:spPr>
        <p:txBody>
          <a:bodyPr>
            <a:normAutofit/>
          </a:bodyPr>
          <a:lstStyle/>
          <a:p>
            <a:pPr algn="ctr"/>
            <a:r>
              <a:rPr lang="en-US" dirty="0"/>
              <a:t>At that point, he won't be able to think clearly and he'll be so melted that his decision-making skills will suffer. </a:t>
            </a:r>
            <a:endParaRPr lang="en-ID" dirty="0"/>
          </a:p>
        </p:txBody>
      </p:sp>
    </p:spTree>
    <p:extLst>
      <p:ext uri="{BB962C8B-B14F-4D97-AF65-F5344CB8AC3E}">
        <p14:creationId xmlns:p14="http://schemas.microsoft.com/office/powerpoint/2010/main" val="283689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232248"/>
          </a:xfrm>
        </p:spPr>
        <p:txBody>
          <a:bodyPr>
            <a:normAutofit/>
          </a:bodyPr>
          <a:lstStyle/>
          <a:p>
            <a:pPr algn="ctr"/>
            <a:r>
              <a:rPr lang="en-US" dirty="0"/>
              <a:t>When fear sets in your body, the brain's area that's responsible for judgement and reasoning, the cerebral cortex, suffers an impairment. </a:t>
            </a:r>
            <a:endParaRPr lang="en-ID" dirty="0"/>
          </a:p>
        </p:txBody>
      </p:sp>
    </p:spTree>
    <p:extLst>
      <p:ext uri="{BB962C8B-B14F-4D97-AF65-F5344CB8AC3E}">
        <p14:creationId xmlns:p14="http://schemas.microsoft.com/office/powerpoint/2010/main" val="417973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1315</TotalTime>
  <Words>449</Words>
  <Application>Microsoft Macintosh PowerPoint</Application>
  <PresentationFormat>On-screen Show (16:9)</PresentationFormat>
  <Paragraphs>22</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Trebuchet MS</vt:lpstr>
      <vt:lpstr>Wingdings 3</vt:lpstr>
      <vt:lpstr>Facet</vt:lpstr>
      <vt:lpstr>PowerPoint Presentation</vt:lpstr>
      <vt:lpstr>PowerPoint Presentation</vt:lpstr>
      <vt:lpstr>PowerPoint Presentation</vt:lpstr>
      <vt:lpstr>Fear Is Physical</vt:lpstr>
      <vt:lpstr>PowerPoint Presentation</vt:lpstr>
      <vt:lpstr>Fear Can Make you Foggy</vt:lpstr>
      <vt:lpstr>PowerPoint Presentation</vt:lpstr>
      <vt:lpstr>PowerPoint Presentation</vt:lpstr>
      <vt:lpstr>PowerPoint Presentation</vt:lpstr>
      <vt:lpstr>Fear Can Become Pleasure</vt:lpstr>
      <vt:lpstr>Fear Is Not Phobia</vt:lpstr>
      <vt:lpstr>PowerPoint Presentation</vt:lpstr>
      <vt:lpstr>PowerPoint Presentation</vt:lpstr>
      <vt:lpstr>PowerPoint Presentation</vt:lpstr>
      <vt:lpstr>Fear Keeps You Safe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91</cp:revision>
  <dcterms:created xsi:type="dcterms:W3CDTF">2018-10-15T07:11:14Z</dcterms:created>
  <dcterms:modified xsi:type="dcterms:W3CDTF">2021-10-18T08:03:09Z</dcterms:modified>
</cp:coreProperties>
</file>