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2"/>
  </p:notesMasterIdLst>
  <p:sldIdLst>
    <p:sldId id="257" r:id="rId2"/>
    <p:sldId id="330" r:id="rId3"/>
    <p:sldId id="333" r:id="rId4"/>
    <p:sldId id="306" r:id="rId5"/>
    <p:sldId id="324" r:id="rId6"/>
    <p:sldId id="334" r:id="rId7"/>
    <p:sldId id="335" r:id="rId8"/>
    <p:sldId id="336" r:id="rId9"/>
    <p:sldId id="337" r:id="rId10"/>
    <p:sldId id="338" r:id="rId11"/>
    <p:sldId id="339" r:id="rId12"/>
    <p:sldId id="340" r:id="rId13"/>
    <p:sldId id="341" r:id="rId14"/>
    <p:sldId id="327" r:id="rId15"/>
    <p:sldId id="328" r:id="rId16"/>
    <p:sldId id="342" r:id="rId17"/>
    <p:sldId id="343" r:id="rId18"/>
    <p:sldId id="344" r:id="rId19"/>
    <p:sldId id="345" r:id="rId20"/>
    <p:sldId id="346" r:id="rId21"/>
    <p:sldId id="347" r:id="rId22"/>
    <p:sldId id="348" r:id="rId23"/>
    <p:sldId id="349" r:id="rId24"/>
    <p:sldId id="350" r:id="rId25"/>
    <p:sldId id="351" r:id="rId26"/>
    <p:sldId id="352" r:id="rId27"/>
    <p:sldId id="353" r:id="rId28"/>
    <p:sldId id="354" r:id="rId29"/>
    <p:sldId id="355" r:id="rId30"/>
    <p:sldId id="356"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71750"/>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Living A Courageous Life</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968552" cy="2808312"/>
          </a:xfrm>
        </p:spPr>
        <p:txBody>
          <a:bodyPr>
            <a:normAutofit/>
          </a:bodyPr>
          <a:lstStyle/>
          <a:p>
            <a:pPr marL="342900" lvl="0" indent="-342900">
              <a:buFont typeface="Arial" panose="020B0604020202020204" pitchFamily="34" charset="0"/>
              <a:buChar char="•"/>
            </a:pPr>
            <a:r>
              <a:rPr lang="en-US" dirty="0"/>
              <a:t>You will be able to broaden the experiences you have in your life and you'll be a better-rounded person when you choose to be more courageous by stepping out of your comfort zone. </a:t>
            </a:r>
            <a:endParaRPr lang="en-ID" dirty="0"/>
          </a:p>
        </p:txBody>
      </p:sp>
    </p:spTree>
    <p:extLst>
      <p:ext uri="{BB962C8B-B14F-4D97-AF65-F5344CB8AC3E}">
        <p14:creationId xmlns:p14="http://schemas.microsoft.com/office/powerpoint/2010/main" val="331902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771550"/>
            <a:ext cx="4248472" cy="1584176"/>
          </a:xfrm>
        </p:spPr>
        <p:txBody>
          <a:bodyPr>
            <a:normAutofit/>
          </a:bodyPr>
          <a:lstStyle/>
          <a:p>
            <a:pPr marL="342900" lvl="0" indent="-342900">
              <a:buFont typeface="Arial" panose="020B0604020202020204" pitchFamily="34" charset="0"/>
              <a:buChar char="•"/>
            </a:pPr>
            <a:r>
              <a:rPr lang="en-US" dirty="0"/>
              <a:t>When you're courageous, you'll serve as a motivation to others to be courageous too. </a:t>
            </a:r>
            <a:endParaRPr lang="en-ID" dirty="0"/>
          </a:p>
        </p:txBody>
      </p:sp>
      <p:pic>
        <p:nvPicPr>
          <p:cNvPr id="1026" name="Picture 2" descr="What&amp;#39;s Holding You Back? The Top 6 Motivation Myths - Eventbrite UK">
            <a:extLst>
              <a:ext uri="{FF2B5EF4-FFF2-40B4-BE49-F238E27FC236}">
                <a16:creationId xmlns:a16="http://schemas.microsoft.com/office/drawing/2014/main" id="{65D5584B-E3E0-0840-8B33-E10657C01B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1787" y="2355726"/>
            <a:ext cx="2556210"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26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987574"/>
            <a:ext cx="4248472" cy="1368152"/>
          </a:xfrm>
        </p:spPr>
        <p:txBody>
          <a:bodyPr>
            <a:normAutofit/>
          </a:bodyPr>
          <a:lstStyle/>
          <a:p>
            <a:pPr marL="342900" lvl="0" indent="-342900">
              <a:buFont typeface="Arial" panose="020B0604020202020204" pitchFamily="34" charset="0"/>
              <a:buChar char="•"/>
            </a:pPr>
            <a:r>
              <a:rPr lang="en-US" dirty="0"/>
              <a:t>You'll be able to see the world from a different perspective when you embrace courage. </a:t>
            </a:r>
            <a:endParaRPr lang="en-ID" dirty="0"/>
          </a:p>
        </p:txBody>
      </p:sp>
      <p:pic>
        <p:nvPicPr>
          <p:cNvPr id="2050" name="Picture 2" descr="12 Habits of Extraordinarily Motivated People | Inc.com">
            <a:extLst>
              <a:ext uri="{FF2B5EF4-FFF2-40B4-BE49-F238E27FC236}">
                <a16:creationId xmlns:a16="http://schemas.microsoft.com/office/drawing/2014/main" id="{5EF69C75-2456-1B49-AC6C-9CDDE6E4A0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2004" y="2502278"/>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434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marL="342900" lvl="0" indent="-342900">
              <a:buFont typeface="Arial" panose="020B0604020202020204" pitchFamily="34" charset="0"/>
              <a:buChar char="•"/>
            </a:pPr>
            <a:r>
              <a:rPr lang="en-US" dirty="0"/>
              <a:t>If you've always suffered from low self-confidence, find your courage, and your self-confidence will grow. </a:t>
            </a:r>
            <a:endParaRPr lang="en-ID" dirty="0"/>
          </a:p>
        </p:txBody>
      </p:sp>
    </p:spTree>
    <p:extLst>
      <p:ext uri="{BB962C8B-B14F-4D97-AF65-F5344CB8AC3E}">
        <p14:creationId xmlns:p14="http://schemas.microsoft.com/office/powerpoint/2010/main" val="148466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563638"/>
            <a:ext cx="6447501" cy="530374"/>
          </a:xfrm>
        </p:spPr>
        <p:txBody>
          <a:bodyPr>
            <a:normAutofit/>
          </a:bodyPr>
          <a:lstStyle/>
          <a:p>
            <a:r>
              <a:rPr lang="en-US" dirty="0"/>
              <a:t>Ways To Live A More Courageous Life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2139702"/>
            <a:ext cx="4215253" cy="2376264"/>
          </a:xfrm>
        </p:spPr>
        <p:txBody>
          <a:bodyPr>
            <a:normAutofit/>
          </a:bodyPr>
          <a:lstStyle/>
          <a:p>
            <a:r>
              <a:rPr lang="en-US" b="1" dirty="0"/>
              <a:t>1. Embrace vulnerability</a:t>
            </a:r>
            <a:r>
              <a:rPr lang="en-US" dirty="0"/>
              <a:t>.</a:t>
            </a:r>
            <a:br>
              <a:rPr lang="en-US" dirty="0"/>
            </a:br>
            <a:r>
              <a:rPr lang="en-US" dirty="0"/>
              <a:t>Open up and become more vulnerable if you're scared of people seeing you for who you are. </a:t>
            </a:r>
            <a:endParaRPr lang="en-ID" dirty="0"/>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03598"/>
            <a:ext cx="5760640" cy="3168352"/>
          </a:xfrm>
        </p:spPr>
        <p:txBody>
          <a:bodyPr>
            <a:normAutofit/>
          </a:bodyPr>
          <a:lstStyle/>
          <a:p>
            <a:r>
              <a:rPr lang="en-US" b="1" dirty="0"/>
              <a:t>2. Admit you have fears</a:t>
            </a:r>
            <a:r>
              <a:rPr lang="en-US" dirty="0"/>
              <a:t>. As I said, no one is born courageous and for you to overcome your fears and insecurities, you need to get all the information you need about them, and before you can get this information, you have to first identify what you're afraid of. </a:t>
            </a:r>
            <a:endParaRPr lang="en-ID" dirty="0"/>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635646"/>
            <a:ext cx="4104456" cy="2376264"/>
          </a:xfrm>
        </p:spPr>
        <p:txBody>
          <a:bodyPr>
            <a:normAutofit/>
          </a:bodyPr>
          <a:lstStyle/>
          <a:p>
            <a:r>
              <a:rPr lang="en-US" b="1" dirty="0"/>
              <a:t>3. Face your fears</a:t>
            </a:r>
            <a:r>
              <a:rPr lang="en-US" dirty="0"/>
              <a:t>.</a:t>
            </a:r>
            <a:br>
              <a:rPr lang="en-US" dirty="0"/>
            </a:br>
            <a:r>
              <a:rPr lang="en-US" dirty="0"/>
              <a:t>A great way to overcome your fear or phobia is by exposing yourself to your fears. </a:t>
            </a:r>
            <a:endParaRPr lang="en-ID" dirty="0"/>
          </a:p>
        </p:txBody>
      </p:sp>
    </p:spTree>
    <p:extLst>
      <p:ext uri="{BB962C8B-B14F-4D97-AF65-F5344CB8AC3E}">
        <p14:creationId xmlns:p14="http://schemas.microsoft.com/office/powerpoint/2010/main" val="85712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563638"/>
            <a:ext cx="3744416" cy="2592288"/>
          </a:xfrm>
        </p:spPr>
        <p:txBody>
          <a:bodyPr>
            <a:normAutofit/>
          </a:bodyPr>
          <a:lstStyle/>
          <a:p>
            <a:r>
              <a:rPr lang="en-US" b="1" dirty="0"/>
              <a:t>4. Think positively</a:t>
            </a:r>
            <a:r>
              <a:rPr lang="en-US" dirty="0"/>
              <a:t>. </a:t>
            </a:r>
            <a:br>
              <a:rPr lang="en-US" dirty="0"/>
            </a:br>
            <a:r>
              <a:rPr lang="en-US" dirty="0"/>
              <a:t>Stop paying too much attention to what could go wrong whenever you want to do anything. </a:t>
            </a:r>
            <a:endParaRPr lang="en-ID" dirty="0"/>
          </a:p>
        </p:txBody>
      </p:sp>
    </p:spTree>
    <p:extLst>
      <p:ext uri="{BB962C8B-B14F-4D97-AF65-F5344CB8AC3E}">
        <p14:creationId xmlns:p14="http://schemas.microsoft.com/office/powerpoint/2010/main" val="78938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19622"/>
            <a:ext cx="4176464" cy="2448272"/>
          </a:xfrm>
        </p:spPr>
        <p:txBody>
          <a:bodyPr>
            <a:normAutofit/>
          </a:bodyPr>
          <a:lstStyle/>
          <a:p>
            <a:pPr algn="ctr"/>
            <a:r>
              <a:rPr lang="en-US" dirty="0"/>
              <a:t>Don't let that be your thing. Love people unashamedly and allow others to do nice things for you if you're someone who refuses favors. </a:t>
            </a:r>
            <a:endParaRPr lang="en-ID" dirty="0"/>
          </a:p>
        </p:txBody>
      </p:sp>
    </p:spTree>
    <p:extLst>
      <p:ext uri="{BB962C8B-B14F-4D97-AF65-F5344CB8AC3E}">
        <p14:creationId xmlns:p14="http://schemas.microsoft.com/office/powerpoint/2010/main" val="84405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87374"/>
            <a:ext cx="4176464" cy="1440160"/>
          </a:xfrm>
        </p:spPr>
        <p:txBody>
          <a:bodyPr>
            <a:normAutofit/>
          </a:bodyPr>
          <a:lstStyle/>
          <a:p>
            <a:r>
              <a:rPr lang="en-US" b="1" dirty="0"/>
              <a:t>5. Reduce your stress</a:t>
            </a:r>
            <a:r>
              <a:rPr lang="en-US" dirty="0"/>
              <a:t>. We all need a break. Take your vacation time. Take breaks.</a:t>
            </a:r>
            <a:r>
              <a:rPr lang="en-ID" dirty="0"/>
              <a:t> </a:t>
            </a:r>
          </a:p>
        </p:txBody>
      </p:sp>
      <p:pic>
        <p:nvPicPr>
          <p:cNvPr id="3074" name="Picture 2" descr="How to Motivate Employees - ReadyToManage">
            <a:extLst>
              <a:ext uri="{FF2B5EF4-FFF2-40B4-BE49-F238E27FC236}">
                <a16:creationId xmlns:a16="http://schemas.microsoft.com/office/drawing/2014/main" id="{C5EC4D71-0393-0144-8157-73DE5A14A4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571750"/>
            <a:ext cx="2560960" cy="170359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20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2" presetClass="entr" presetSubtype="4"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19622"/>
            <a:ext cx="5040560" cy="2952328"/>
          </a:xfrm>
        </p:spPr>
        <p:txBody>
          <a:bodyPr>
            <a:normAutofit/>
          </a:bodyPr>
          <a:lstStyle/>
          <a:p>
            <a:pPr algn="ctr"/>
            <a:r>
              <a:rPr lang="en-US" dirty="0"/>
              <a:t>You would have probably heard the expression "there's no courage without fear" and this is true because courage is when you have anxiety and worry looking right at you but you choose to respond fearlessly.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19622"/>
            <a:ext cx="4896544" cy="2952328"/>
          </a:xfrm>
        </p:spPr>
        <p:txBody>
          <a:bodyPr>
            <a:normAutofit/>
          </a:bodyPr>
          <a:lstStyle/>
          <a:p>
            <a:pPr algn="ctr"/>
            <a:r>
              <a:rPr lang="en-US" dirty="0"/>
              <a:t>At times, it's the exhaustion that makes you experience fear and it's high time you started prioritizing your health and engage in activities or whatever helps you de-stress. </a:t>
            </a:r>
            <a:endParaRPr lang="en-ID" dirty="0"/>
          </a:p>
        </p:txBody>
      </p:sp>
    </p:spTree>
    <p:extLst>
      <p:ext uri="{BB962C8B-B14F-4D97-AF65-F5344CB8AC3E}">
        <p14:creationId xmlns:p14="http://schemas.microsoft.com/office/powerpoint/2010/main" val="194610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4032448" cy="2952328"/>
          </a:xfrm>
        </p:spPr>
        <p:txBody>
          <a:bodyPr>
            <a:normAutofit/>
          </a:bodyPr>
          <a:lstStyle/>
          <a:p>
            <a:r>
              <a:rPr lang="en-US" b="1" dirty="0"/>
              <a:t>6. Demonstrate courage</a:t>
            </a:r>
            <a:r>
              <a:rPr lang="en-US" dirty="0"/>
              <a:t>. Some people say they love to "fake it until they make it" and others interpret that act as a demonstration. </a:t>
            </a:r>
            <a:endParaRPr lang="en-ID" dirty="0"/>
          </a:p>
        </p:txBody>
      </p:sp>
    </p:spTree>
    <p:extLst>
      <p:ext uri="{BB962C8B-B14F-4D97-AF65-F5344CB8AC3E}">
        <p14:creationId xmlns:p14="http://schemas.microsoft.com/office/powerpoint/2010/main" val="26689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347614"/>
            <a:ext cx="4824536" cy="3096344"/>
          </a:xfrm>
        </p:spPr>
        <p:txBody>
          <a:bodyPr>
            <a:normAutofit/>
          </a:bodyPr>
          <a:lstStyle/>
          <a:p>
            <a:pPr algn="ctr"/>
            <a:r>
              <a:rPr lang="en-US" dirty="0"/>
              <a:t>Take a bold step to intervene or call for help if you see someone in distress. Instead of ignoring someone in a dangerous situation, think of what you can do to help. </a:t>
            </a:r>
            <a:endParaRPr lang="en-ID" dirty="0"/>
          </a:p>
        </p:txBody>
      </p:sp>
    </p:spTree>
    <p:extLst>
      <p:ext uri="{BB962C8B-B14F-4D97-AF65-F5344CB8AC3E}">
        <p14:creationId xmlns:p14="http://schemas.microsoft.com/office/powerpoint/2010/main" val="140272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3672408" cy="3024336"/>
          </a:xfrm>
        </p:spPr>
        <p:txBody>
          <a:bodyPr>
            <a:normAutofit/>
          </a:bodyPr>
          <a:lstStyle/>
          <a:p>
            <a:r>
              <a:rPr lang="en-US" b="1" dirty="0"/>
              <a:t>7. Know failure but press forwa</a:t>
            </a:r>
            <a:r>
              <a:rPr lang="en-US" dirty="0"/>
              <a:t>rd. Keep moving forward instead of curling up into a ball when you fail. </a:t>
            </a:r>
            <a:endParaRPr lang="en-ID" dirty="0"/>
          </a:p>
        </p:txBody>
      </p:sp>
    </p:spTree>
    <p:extLst>
      <p:ext uri="{BB962C8B-B14F-4D97-AF65-F5344CB8AC3E}">
        <p14:creationId xmlns:p14="http://schemas.microsoft.com/office/powerpoint/2010/main" val="1719810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347614"/>
            <a:ext cx="4752528" cy="2880320"/>
          </a:xfrm>
        </p:spPr>
        <p:txBody>
          <a:bodyPr>
            <a:normAutofit/>
          </a:bodyPr>
          <a:lstStyle/>
          <a:p>
            <a:pPr algn="ctr"/>
            <a:r>
              <a:rPr lang="en-US" dirty="0"/>
              <a:t>The more you fail, the more experience you have. Failure isn't that bad, but it can be very devastating and dangerous when you let it get to you. </a:t>
            </a:r>
            <a:endParaRPr lang="en-ID" dirty="0"/>
          </a:p>
        </p:txBody>
      </p:sp>
    </p:spTree>
    <p:extLst>
      <p:ext uri="{BB962C8B-B14F-4D97-AF65-F5344CB8AC3E}">
        <p14:creationId xmlns:p14="http://schemas.microsoft.com/office/powerpoint/2010/main" val="282357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19622"/>
            <a:ext cx="4824536" cy="3168352"/>
          </a:xfrm>
        </p:spPr>
        <p:txBody>
          <a:bodyPr>
            <a:normAutofit/>
          </a:bodyPr>
          <a:lstStyle/>
          <a:p>
            <a:r>
              <a:rPr lang="en-US" b="1" dirty="0"/>
              <a:t>8. Cope with risk and uncertainty</a:t>
            </a:r>
            <a:r>
              <a:rPr lang="en-US" dirty="0"/>
              <a:t>. Nothing is promised or 100 percent certain in this life and learning to deal with life's uncertainties is a great way to conquer your fears.</a:t>
            </a:r>
            <a:r>
              <a:rPr lang="en-ID" dirty="0"/>
              <a:t> </a:t>
            </a:r>
          </a:p>
        </p:txBody>
      </p:sp>
    </p:spTree>
    <p:extLst>
      <p:ext uri="{BB962C8B-B14F-4D97-AF65-F5344CB8AC3E}">
        <p14:creationId xmlns:p14="http://schemas.microsoft.com/office/powerpoint/2010/main" val="21433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680520" cy="1440160"/>
          </a:xfrm>
        </p:spPr>
        <p:txBody>
          <a:bodyPr>
            <a:normAutofit/>
          </a:bodyPr>
          <a:lstStyle/>
          <a:p>
            <a:pPr algn="ctr"/>
            <a:r>
              <a:rPr lang="en-US" dirty="0"/>
              <a:t>Likewise, you can set up emergency savings account if you fear you'll lose your house to foreclosure. </a:t>
            </a:r>
            <a:endParaRPr lang="en-ID" dirty="0"/>
          </a:p>
        </p:txBody>
      </p:sp>
      <p:pic>
        <p:nvPicPr>
          <p:cNvPr id="5122" name="Picture 2" descr="7 Things to Keep In Mind When Opening a Savings Account">
            <a:extLst>
              <a:ext uri="{FF2B5EF4-FFF2-40B4-BE49-F238E27FC236}">
                <a16:creationId xmlns:a16="http://schemas.microsoft.com/office/drawing/2014/main" id="{DFCC7104-B181-7943-BB2F-42DBE44ED5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736" y="2499742"/>
            <a:ext cx="2552328" cy="170155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24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2"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500" fill="hold"/>
                                        <p:tgtEl>
                                          <p:spTgt spid="5122"/>
                                        </p:tgtEl>
                                        <p:attrNameLst>
                                          <p:attrName>ppt_x</p:attrName>
                                        </p:attrNameLst>
                                      </p:cBhvr>
                                      <p:tavLst>
                                        <p:tav tm="0">
                                          <p:val>
                                            <p:strVal val="#ppt_x"/>
                                          </p:val>
                                        </p:tav>
                                        <p:tav tm="100000">
                                          <p:val>
                                            <p:strVal val="#ppt_x"/>
                                          </p:val>
                                        </p:tav>
                                      </p:tavLst>
                                    </p:anim>
                                    <p:anim calcmode="lin" valueType="num">
                                      <p:cBhvr additive="base">
                                        <p:cTn id="12"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19622"/>
            <a:ext cx="4104456" cy="3168352"/>
          </a:xfrm>
        </p:spPr>
        <p:txBody>
          <a:bodyPr>
            <a:normAutofit/>
          </a:bodyPr>
          <a:lstStyle/>
          <a:p>
            <a:r>
              <a:rPr lang="en-US" b="1" dirty="0"/>
              <a:t>9. Continue to learn</a:t>
            </a:r>
            <a:r>
              <a:rPr lang="en-US" dirty="0"/>
              <a:t>.</a:t>
            </a:r>
            <a:br>
              <a:rPr lang="en-US" dirty="0"/>
            </a:br>
            <a:r>
              <a:rPr lang="en-US" dirty="0"/>
              <a:t>Never stop learning. Whatever opportunities you see to learn a new skill or to further improve your skills, make sure you take them.</a:t>
            </a:r>
            <a:r>
              <a:rPr lang="en-ID" dirty="0"/>
              <a:t> </a:t>
            </a:r>
          </a:p>
        </p:txBody>
      </p:sp>
    </p:spTree>
    <p:extLst>
      <p:ext uri="{BB962C8B-B14F-4D97-AF65-F5344CB8AC3E}">
        <p14:creationId xmlns:p14="http://schemas.microsoft.com/office/powerpoint/2010/main" val="204305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347614"/>
            <a:ext cx="4392488" cy="2880320"/>
          </a:xfrm>
        </p:spPr>
        <p:txBody>
          <a:bodyPr>
            <a:normAutofit/>
          </a:bodyPr>
          <a:lstStyle/>
          <a:p>
            <a:pPr algn="ctr"/>
            <a:r>
              <a:rPr lang="en-US" dirty="0"/>
              <a:t>There will be less risk for you to take to become successful when you know more and make sure you read all that you can regarding your industry. </a:t>
            </a:r>
            <a:endParaRPr lang="en-ID" dirty="0"/>
          </a:p>
        </p:txBody>
      </p:sp>
    </p:spTree>
    <p:extLst>
      <p:ext uri="{BB962C8B-B14F-4D97-AF65-F5344CB8AC3E}">
        <p14:creationId xmlns:p14="http://schemas.microsoft.com/office/powerpoint/2010/main" val="261234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915566"/>
            <a:ext cx="4392488" cy="1368152"/>
          </a:xfrm>
        </p:spPr>
        <p:txBody>
          <a:bodyPr>
            <a:normAutofit/>
          </a:bodyPr>
          <a:lstStyle/>
          <a:p>
            <a:r>
              <a:rPr lang="en-US" b="1" dirty="0"/>
              <a:t>10. Accept your challenges</a:t>
            </a:r>
            <a:r>
              <a:rPr lang="en-US" dirty="0"/>
              <a:t>.</a:t>
            </a:r>
            <a:br>
              <a:rPr lang="en-US" dirty="0"/>
            </a:br>
            <a:r>
              <a:rPr lang="en-US" dirty="0"/>
              <a:t>This is where being responsible sets in. Accept your challenges. </a:t>
            </a:r>
            <a:endParaRPr lang="en-ID" dirty="0"/>
          </a:p>
        </p:txBody>
      </p:sp>
      <p:pic>
        <p:nvPicPr>
          <p:cNvPr id="4098" name="Picture 2" descr="10 Signs of a Creative Mind">
            <a:extLst>
              <a:ext uri="{FF2B5EF4-FFF2-40B4-BE49-F238E27FC236}">
                <a16:creationId xmlns:a16="http://schemas.microsoft.com/office/drawing/2014/main" id="{21957F21-7184-E346-8883-441C6DF36E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355726"/>
            <a:ext cx="2561481" cy="170800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372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2" presetClass="entr" presetSubtype="4"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additive="base">
                                        <p:cTn id="11" dur="500" fill="hold"/>
                                        <p:tgtEl>
                                          <p:spTgt spid="4098"/>
                                        </p:tgtEl>
                                        <p:attrNameLst>
                                          <p:attrName>ppt_x</p:attrName>
                                        </p:attrNameLst>
                                      </p:cBhvr>
                                      <p:tavLst>
                                        <p:tav tm="0">
                                          <p:val>
                                            <p:strVal val="#ppt_x"/>
                                          </p:val>
                                        </p:tav>
                                        <p:tav tm="100000">
                                          <p:val>
                                            <p:strVal val="#ppt_x"/>
                                          </p:val>
                                        </p:tav>
                                      </p:tavLst>
                                    </p:anim>
                                    <p:anim calcmode="lin" valueType="num">
                                      <p:cBhvr additive="base">
                                        <p:cTn id="12"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563638"/>
            <a:ext cx="4104456" cy="2160240"/>
          </a:xfrm>
        </p:spPr>
        <p:txBody>
          <a:bodyPr>
            <a:normAutofit/>
          </a:bodyPr>
          <a:lstStyle/>
          <a:p>
            <a:pPr algn="ctr"/>
            <a:r>
              <a:rPr lang="en-US" dirty="0"/>
              <a:t>You'll be able to get what you want out of life, pursue your dreams, and take chances when you're courageous.</a:t>
            </a:r>
            <a:r>
              <a:rPr lang="en-ID" dirty="0"/>
              <a:t> </a:t>
            </a:r>
          </a:p>
        </p:txBody>
      </p:sp>
    </p:spTree>
    <p:extLst>
      <p:ext uri="{BB962C8B-B14F-4D97-AF65-F5344CB8AC3E}">
        <p14:creationId xmlns:p14="http://schemas.microsoft.com/office/powerpoint/2010/main" val="3440292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75606"/>
            <a:ext cx="5040560" cy="3168352"/>
          </a:xfrm>
        </p:spPr>
        <p:txBody>
          <a:bodyPr>
            <a:normAutofit/>
          </a:bodyPr>
          <a:lstStyle/>
          <a:p>
            <a:pPr algn="ctr"/>
            <a:r>
              <a:rPr lang="en-US" dirty="0"/>
              <a:t>Even after you've confronted your fears and challenges, get yourself together to stay on the course. Remember that you can always get ahead by living and wasting time worrying will do you no good at all. </a:t>
            </a:r>
            <a:endParaRPr lang="en-ID" dirty="0"/>
          </a:p>
        </p:txBody>
      </p:sp>
    </p:spTree>
    <p:extLst>
      <p:ext uri="{BB962C8B-B14F-4D97-AF65-F5344CB8AC3E}">
        <p14:creationId xmlns:p14="http://schemas.microsoft.com/office/powerpoint/2010/main" val="240041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Benefits of Courage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5151357" cy="2376264"/>
          </a:xfrm>
        </p:spPr>
        <p:txBody>
          <a:bodyPr>
            <a:normAutofit/>
          </a:bodyPr>
          <a:lstStyle/>
          <a:p>
            <a:r>
              <a:rPr lang="en-US" dirty="0"/>
              <a:t>Acting despite the fear that inevitably sets in, examining the risks and rewards, and thinking things through is what being courageous is about and, moving beyond your fears takes work.</a:t>
            </a:r>
            <a:r>
              <a:rPr lang="en-ID" dirty="0"/>
              <a:t> </a:t>
            </a:r>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Courage allows you to believe in your abilities, it bolsters your self-confidence and dons you the power to pursue the things that are important to you. </a:t>
            </a:r>
            <a:endParaRPr lang="en-ID" dirty="0"/>
          </a:p>
        </p:txBody>
      </p:sp>
    </p:spTree>
    <p:extLst>
      <p:ext uri="{BB962C8B-B14F-4D97-AF65-F5344CB8AC3E}">
        <p14:creationId xmlns:p14="http://schemas.microsoft.com/office/powerpoint/2010/main" val="19031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If you feel fearful, don't assume you're not courageous, and don't let this make you beat yourself up. </a:t>
            </a:r>
            <a:endParaRPr lang="en-ID" dirty="0"/>
          </a:p>
        </p:txBody>
      </p:sp>
    </p:spTree>
    <p:extLst>
      <p:ext uri="{BB962C8B-B14F-4D97-AF65-F5344CB8AC3E}">
        <p14:creationId xmlns:p14="http://schemas.microsoft.com/office/powerpoint/2010/main" val="415205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347614"/>
            <a:ext cx="5472608" cy="3168352"/>
          </a:xfrm>
        </p:spPr>
        <p:txBody>
          <a:bodyPr>
            <a:normAutofit/>
          </a:bodyPr>
          <a:lstStyle/>
          <a:p>
            <a:pPr algn="ctr"/>
            <a:r>
              <a:rPr lang="en-US" dirty="0"/>
              <a:t>You'll be able to use a courageous-based response to replace your fear-based response when you brace up yourself to face your fears. And, without further ado, here are more benefits of courage: </a:t>
            </a:r>
            <a:endParaRPr lang="en-ID" dirty="0"/>
          </a:p>
        </p:txBody>
      </p:sp>
    </p:spTree>
    <p:extLst>
      <p:ext uri="{BB962C8B-B14F-4D97-AF65-F5344CB8AC3E}">
        <p14:creationId xmlns:p14="http://schemas.microsoft.com/office/powerpoint/2010/main" val="3778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19622"/>
            <a:ext cx="4248472" cy="2808312"/>
          </a:xfrm>
        </p:spPr>
        <p:txBody>
          <a:bodyPr>
            <a:normAutofit/>
          </a:bodyPr>
          <a:lstStyle/>
          <a:p>
            <a:pPr marL="342900" lvl="0" indent="-342900">
              <a:buFont typeface="Arial" panose="020B0604020202020204" pitchFamily="34" charset="0"/>
              <a:buChar char="•"/>
            </a:pPr>
            <a:r>
              <a:rPr lang="en-US" dirty="0"/>
              <a:t>You'll be able to increase your sense of happiness when you embrace courage and incorporate it into your life. </a:t>
            </a:r>
            <a:endParaRPr lang="en-ID" dirty="0"/>
          </a:p>
        </p:txBody>
      </p:sp>
    </p:spTree>
    <p:extLst>
      <p:ext uri="{BB962C8B-B14F-4D97-AF65-F5344CB8AC3E}">
        <p14:creationId xmlns:p14="http://schemas.microsoft.com/office/powerpoint/2010/main" val="2220254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75606"/>
            <a:ext cx="5040560" cy="2808312"/>
          </a:xfrm>
        </p:spPr>
        <p:txBody>
          <a:bodyPr>
            <a:normAutofit/>
          </a:bodyPr>
          <a:lstStyle/>
          <a:p>
            <a:pPr marL="342900" lvl="0" indent="-342900">
              <a:buFont typeface="Arial" panose="020B0604020202020204" pitchFamily="34" charset="0"/>
              <a:buChar char="•"/>
            </a:pPr>
            <a:r>
              <a:rPr lang="en-US" dirty="0"/>
              <a:t>You stand a good chance of seizing opportunities as they present themselves and you're more likely to pursue your dreams and become a more successful person when you're courageous </a:t>
            </a:r>
            <a:endParaRPr lang="en-ID" dirty="0"/>
          </a:p>
        </p:txBody>
      </p:sp>
    </p:spTree>
    <p:extLst>
      <p:ext uri="{BB962C8B-B14F-4D97-AF65-F5344CB8AC3E}">
        <p14:creationId xmlns:p14="http://schemas.microsoft.com/office/powerpoint/2010/main" val="395422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1217</TotalTime>
  <Words>821</Words>
  <Application>Microsoft Macintosh PowerPoint</Application>
  <PresentationFormat>On-screen Show (16:9)</PresentationFormat>
  <Paragraphs>33</Paragraphs>
  <Slides>30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Trebuchet MS</vt:lpstr>
      <vt:lpstr>Wingdings 3</vt:lpstr>
      <vt:lpstr>Facet</vt:lpstr>
      <vt:lpstr>PowerPoint Presentation</vt:lpstr>
      <vt:lpstr>PowerPoint Presentation</vt:lpstr>
      <vt:lpstr>PowerPoint Presentation</vt:lpstr>
      <vt:lpstr>Benefits of Courage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Live A More Courageous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92</cp:revision>
  <dcterms:created xsi:type="dcterms:W3CDTF">2018-10-15T07:11:14Z</dcterms:created>
  <dcterms:modified xsi:type="dcterms:W3CDTF">2021-10-18T15:17:17Z</dcterms:modified>
</cp:coreProperties>
</file>